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29"/>
  </p:notesMasterIdLst>
  <p:sldIdLst>
    <p:sldId id="256" r:id="rId3"/>
    <p:sldId id="259"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57" r:id="rId28"/>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696" y="2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D2F907-02A1-4D19-A646-D177C711DB38}" type="datetimeFigureOut">
              <a:rPr lang="en-US" smtClean="0"/>
              <a:pPr/>
              <a:t>12/21/2011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94E259-86DF-4C44-973B-729903B1D0E6}" type="slidenum">
              <a:rPr lang="en-US" smtClean="0"/>
              <a:pPr/>
              <a:t>‹#›</a:t>
            </a:fld>
            <a:endParaRPr lang="en-US"/>
          </a:p>
        </p:txBody>
      </p:sp>
    </p:spTree>
    <p:extLst>
      <p:ext uri="{BB962C8B-B14F-4D97-AF65-F5344CB8AC3E}">
        <p14:creationId xmlns:p14="http://schemas.microsoft.com/office/powerpoint/2010/main" val="39220248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94E259-86DF-4C44-973B-729903B1D0E6}" type="slidenum">
              <a:rPr lang="en-US" smtClean="0"/>
              <a:pPr/>
              <a:t>12</a:t>
            </a:fld>
            <a:endParaRPr lang="en-US"/>
          </a:p>
        </p:txBody>
      </p:sp>
    </p:spTree>
    <p:extLst>
      <p:ext uri="{BB962C8B-B14F-4D97-AF65-F5344CB8AC3E}">
        <p14:creationId xmlns:p14="http://schemas.microsoft.com/office/powerpoint/2010/main" val="4064206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Click to edit Master title style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A"/>
          </a:p>
        </p:txBody>
      </p:sp>
      <p:sp>
        <p:nvSpPr>
          <p:cNvPr id="4" name="Espace réservé de la date 3"/>
          <p:cNvSpPr>
            <a:spLocks noGrp="1"/>
          </p:cNvSpPr>
          <p:nvPr>
            <p:ph type="dt" sz="half" idx="10"/>
          </p:nvPr>
        </p:nvSpPr>
        <p:spPr/>
        <p:txBody>
          <a:bodyPr/>
          <a:lstStyle>
            <a:lvl1pPr>
              <a:defRPr/>
            </a:lvl1pPr>
          </a:lstStyle>
          <a:p>
            <a:pPr>
              <a:defRPr/>
            </a:pPr>
            <a:fld id="{3C45E4F9-8454-4671-AB0A-66C02C75C0CC}" type="datetimeFigureOut">
              <a:rPr lang="fr-FR"/>
              <a:pPr>
                <a:defRPr/>
              </a:pPr>
              <a:t>21/12/2011</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0F991E04-2D93-4E42-BE5D-F758A19322E4}" type="slidenum">
              <a:rPr lang="fr-CA"/>
              <a:pPr>
                <a:defRPr/>
              </a:pPr>
              <a:t>‹#›</a:t>
            </a:fld>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texte vertical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DB8801C8-F489-4919-B54D-C813F0A9B1C4}" type="datetimeFigureOut">
              <a:rPr lang="fr-FR"/>
              <a:pPr>
                <a:defRPr/>
              </a:pPr>
              <a:t>21/12/2011</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B0E3F629-91D6-4915-B857-9B8096E5ACAC}" type="slidenum">
              <a:rPr lang="fr-CA"/>
              <a:pPr>
                <a:defRPr/>
              </a:pPr>
              <a:t>‹#›</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en-US" smtClean="0"/>
              <a:t>Click to edit Master title style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C82C1DFB-A06B-41AE-B5F2-4A55B4105178}" type="datetimeFigureOut">
              <a:rPr lang="fr-FR"/>
              <a:pPr>
                <a:defRPr/>
              </a:pPr>
              <a:t>21/12/2011</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852829DC-EB8D-49CD-B05D-68B7B1BEEBF4}" type="slidenum">
              <a:rPr lang="fr-CA"/>
              <a:pPr>
                <a:defRPr/>
              </a:pPr>
              <a:t>‹#›</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contenu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68B5F607-52CA-44D1-9FF1-0DC56C4203F3}" type="datetimeFigureOut">
              <a:rPr lang="fr-FR"/>
              <a:pPr>
                <a:defRPr/>
              </a:pPr>
              <a:t>21/12/2011</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A34E0BD9-D8EE-4E1C-B813-C4A983F63022}" type="slidenum">
              <a:rPr lang="fr-CA"/>
              <a:pPr>
                <a:defRPr/>
              </a:pPr>
              <a:t>‹#›</a:t>
            </a:fld>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Espace réservé de la date 3"/>
          <p:cNvSpPr>
            <a:spLocks noGrp="1"/>
          </p:cNvSpPr>
          <p:nvPr>
            <p:ph type="dt" sz="half" idx="10"/>
          </p:nvPr>
        </p:nvSpPr>
        <p:spPr/>
        <p:txBody>
          <a:bodyPr/>
          <a:lstStyle>
            <a:lvl1pPr>
              <a:defRPr/>
            </a:lvl1pPr>
          </a:lstStyle>
          <a:p>
            <a:pPr>
              <a:defRPr/>
            </a:pPr>
            <a:fld id="{99ABE857-3407-4C9D-8F6E-6F63928922CB}" type="datetimeFigureOut">
              <a:rPr lang="fr-FR"/>
              <a:pPr>
                <a:defRPr/>
              </a:pPr>
              <a:t>21/12/2011</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674D76A2-DF4D-4C98-9540-2872F2870262}" type="slidenum">
              <a:rPr lang="fr-CA"/>
              <a:pPr>
                <a:defRPr/>
              </a:pPr>
              <a:t>‹#›</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Espace réservé de la date 3"/>
          <p:cNvSpPr>
            <a:spLocks noGrp="1"/>
          </p:cNvSpPr>
          <p:nvPr>
            <p:ph type="dt" sz="half" idx="10"/>
          </p:nvPr>
        </p:nvSpPr>
        <p:spPr/>
        <p:txBody>
          <a:bodyPr/>
          <a:lstStyle>
            <a:lvl1pPr>
              <a:defRPr/>
            </a:lvl1pPr>
          </a:lstStyle>
          <a:p>
            <a:pPr>
              <a:defRPr/>
            </a:pPr>
            <a:fld id="{983EC0CB-C5EC-4F67-9FA6-46CEE71527C9}" type="datetimeFigureOut">
              <a:rPr lang="fr-FR"/>
              <a:pPr>
                <a:defRPr/>
              </a:pPr>
              <a:t>21/12/2011</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78F85496-8C90-4E7B-9B36-645716F7959B}" type="slidenum">
              <a:rPr lang="fr-CA"/>
              <a:pPr>
                <a:defRPr/>
              </a:pPr>
              <a:t>‹#›</a:t>
            </a:fld>
            <a:endParaRPr lang="fr-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en-US" smtClean="0"/>
              <a:t>Click to edit Master title style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7" name="Espace réservé de la date 3"/>
          <p:cNvSpPr>
            <a:spLocks noGrp="1"/>
          </p:cNvSpPr>
          <p:nvPr>
            <p:ph type="dt" sz="half" idx="10"/>
          </p:nvPr>
        </p:nvSpPr>
        <p:spPr/>
        <p:txBody>
          <a:bodyPr/>
          <a:lstStyle>
            <a:lvl1pPr>
              <a:defRPr/>
            </a:lvl1pPr>
          </a:lstStyle>
          <a:p>
            <a:pPr>
              <a:defRPr/>
            </a:pPr>
            <a:fld id="{C4C88186-D498-4DD2-9A20-2E76F348BA39}" type="datetimeFigureOut">
              <a:rPr lang="fr-FR"/>
              <a:pPr>
                <a:defRPr/>
              </a:pPr>
              <a:t>21/12/2011</a:t>
            </a:fld>
            <a:endParaRPr lang="fr-CA"/>
          </a:p>
        </p:txBody>
      </p:sp>
      <p:sp>
        <p:nvSpPr>
          <p:cNvPr id="8" name="Espace réservé du pied de page 4"/>
          <p:cNvSpPr>
            <a:spLocks noGrp="1"/>
          </p:cNvSpPr>
          <p:nvPr>
            <p:ph type="ftr" sz="quarter" idx="11"/>
          </p:nvPr>
        </p:nvSpPr>
        <p:spPr/>
        <p:txBody>
          <a:bodyPr/>
          <a:lstStyle>
            <a:lvl1pPr>
              <a:defRPr/>
            </a:lvl1pPr>
          </a:lstStyle>
          <a:p>
            <a:pPr>
              <a:defRPr/>
            </a:pPr>
            <a:endParaRPr lang="fr-CA"/>
          </a:p>
        </p:txBody>
      </p:sp>
      <p:sp>
        <p:nvSpPr>
          <p:cNvPr id="9" name="Espace réservé du numéro de diapositive 5"/>
          <p:cNvSpPr>
            <a:spLocks noGrp="1"/>
          </p:cNvSpPr>
          <p:nvPr>
            <p:ph type="sldNum" sz="quarter" idx="12"/>
          </p:nvPr>
        </p:nvSpPr>
        <p:spPr/>
        <p:txBody>
          <a:bodyPr/>
          <a:lstStyle>
            <a:lvl1pPr>
              <a:defRPr/>
            </a:lvl1pPr>
          </a:lstStyle>
          <a:p>
            <a:pPr>
              <a:defRPr/>
            </a:pPr>
            <a:fld id="{DD80BFA7-4CE7-4C98-98D7-D9ACA5B14CC0}" type="slidenum">
              <a:rPr lang="fr-CA"/>
              <a:pPr>
                <a:defRPr/>
              </a:pPr>
              <a:t>‹#›</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e la date 3"/>
          <p:cNvSpPr>
            <a:spLocks noGrp="1"/>
          </p:cNvSpPr>
          <p:nvPr>
            <p:ph type="dt" sz="half" idx="10"/>
          </p:nvPr>
        </p:nvSpPr>
        <p:spPr/>
        <p:txBody>
          <a:bodyPr/>
          <a:lstStyle>
            <a:lvl1pPr>
              <a:defRPr/>
            </a:lvl1pPr>
          </a:lstStyle>
          <a:p>
            <a:pPr>
              <a:defRPr/>
            </a:pPr>
            <a:fld id="{4B99928A-E81B-4330-A680-7BA788F19E80}" type="datetimeFigureOut">
              <a:rPr lang="fr-FR"/>
              <a:pPr>
                <a:defRPr/>
              </a:pPr>
              <a:t>21/12/2011</a:t>
            </a:fld>
            <a:endParaRPr lang="fr-CA"/>
          </a:p>
        </p:txBody>
      </p:sp>
      <p:sp>
        <p:nvSpPr>
          <p:cNvPr id="4" name="Espace réservé du pied de page 4"/>
          <p:cNvSpPr>
            <a:spLocks noGrp="1"/>
          </p:cNvSpPr>
          <p:nvPr>
            <p:ph type="ftr" sz="quarter" idx="11"/>
          </p:nvPr>
        </p:nvSpPr>
        <p:spPr/>
        <p:txBody>
          <a:bodyPr/>
          <a:lstStyle>
            <a:lvl1pPr>
              <a:defRPr/>
            </a:lvl1pPr>
          </a:lstStyle>
          <a:p>
            <a:pPr>
              <a:defRPr/>
            </a:pPr>
            <a:endParaRPr lang="fr-CA"/>
          </a:p>
        </p:txBody>
      </p:sp>
      <p:sp>
        <p:nvSpPr>
          <p:cNvPr id="5" name="Espace réservé du numéro de diapositive 5"/>
          <p:cNvSpPr>
            <a:spLocks noGrp="1"/>
          </p:cNvSpPr>
          <p:nvPr>
            <p:ph type="sldNum" sz="quarter" idx="12"/>
          </p:nvPr>
        </p:nvSpPr>
        <p:spPr/>
        <p:txBody>
          <a:bodyPr/>
          <a:lstStyle>
            <a:lvl1pPr>
              <a:defRPr/>
            </a:lvl1pPr>
          </a:lstStyle>
          <a:p>
            <a:pPr>
              <a:defRPr/>
            </a:pPr>
            <a:fld id="{E6FF3164-11F5-4838-B0D3-08D3C1864A50}" type="slidenum">
              <a:rPr lang="fr-CA"/>
              <a:pPr>
                <a:defRPr/>
              </a:pPr>
              <a:t>‹#›</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BDBF5E83-78AC-4F9C-B6E2-3C62F3C767D1}" type="datetimeFigureOut">
              <a:rPr lang="fr-FR"/>
              <a:pPr>
                <a:defRPr/>
              </a:pPr>
              <a:t>21/12/2011</a:t>
            </a:fld>
            <a:endParaRPr lang="fr-CA"/>
          </a:p>
        </p:txBody>
      </p:sp>
      <p:sp>
        <p:nvSpPr>
          <p:cNvPr id="3" name="Espace réservé du pied de page 4"/>
          <p:cNvSpPr>
            <a:spLocks noGrp="1"/>
          </p:cNvSpPr>
          <p:nvPr>
            <p:ph type="ftr" sz="quarter" idx="11"/>
          </p:nvPr>
        </p:nvSpPr>
        <p:spPr/>
        <p:txBody>
          <a:bodyPr/>
          <a:lstStyle>
            <a:lvl1pPr>
              <a:defRPr/>
            </a:lvl1pPr>
          </a:lstStyle>
          <a:p>
            <a:pPr>
              <a:defRPr/>
            </a:pPr>
            <a:endParaRPr lang="fr-CA"/>
          </a:p>
        </p:txBody>
      </p:sp>
      <p:sp>
        <p:nvSpPr>
          <p:cNvPr id="4" name="Espace réservé du numéro de diapositive 5"/>
          <p:cNvSpPr>
            <a:spLocks noGrp="1"/>
          </p:cNvSpPr>
          <p:nvPr>
            <p:ph type="sldNum" sz="quarter" idx="12"/>
          </p:nvPr>
        </p:nvSpPr>
        <p:spPr/>
        <p:txBody>
          <a:bodyPr/>
          <a:lstStyle>
            <a:lvl1pPr>
              <a:defRPr/>
            </a:lvl1pPr>
          </a:lstStyle>
          <a:p>
            <a:pPr>
              <a:defRPr/>
            </a:pPr>
            <a:fld id="{3A67BD33-05E8-4596-AE31-ED02781569A6}" type="slidenum">
              <a:rPr lang="fr-CA"/>
              <a:pPr>
                <a:defRPr/>
              </a:pPr>
              <a:t>‹#›</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fld id="{AD84880C-FE63-4E29-8D09-D69C3C113240}" type="datetimeFigureOut">
              <a:rPr lang="fr-FR"/>
              <a:pPr>
                <a:defRPr/>
              </a:pPr>
              <a:t>21/12/2011</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34BE47CC-7066-43FA-8A18-4C1EB8E1EFE2}" type="slidenum">
              <a:rPr lang="fr-CA"/>
              <a:pPr>
                <a:defRPr/>
              </a:pPr>
              <a:t>‹#›</a:t>
            </a:fld>
            <a:endParaRPr lang="fr-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fld id="{E860E285-11A2-46AE-B6FB-06EE4B9E41A6}" type="datetimeFigureOut">
              <a:rPr lang="fr-FR"/>
              <a:pPr>
                <a:defRPr/>
              </a:pPr>
              <a:t>21/12/2011</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3EA9206E-872F-4216-9195-860E6AAEBB7B}" type="slidenum">
              <a:rPr lang="fr-CA"/>
              <a:pPr>
                <a:defRPr/>
              </a:pPr>
              <a:t>‹#›</a:t>
            </a:fld>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C18554E6-5AF6-4F2B-97A2-976844F44B5E}" type="datetimeFigureOut">
              <a:rPr lang="fr-FR"/>
              <a:pPr>
                <a:defRPr/>
              </a:pPr>
              <a:t>21/12/2011</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79C51E57-7926-4CB4-A9A3-D79A15FCEAFB}" type="slidenum">
              <a:rPr lang="fr-CA"/>
              <a:pPr>
                <a:defRPr/>
              </a:pPr>
              <a:t>‹#›</a:t>
            </a:fld>
            <a:endParaRPr lang="fr-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990600" y="2476500"/>
            <a:ext cx="5900738" cy="571500"/>
          </a:xfrm>
        </p:spPr>
        <p:txBody>
          <a:bodyPr rtlCol="0">
            <a:normAutofit lnSpcReduction="10000"/>
          </a:bodyPr>
          <a:lstStyle/>
          <a:p>
            <a:pPr algn="r" fontAlgn="auto">
              <a:spcAft>
                <a:spcPts val="0"/>
              </a:spcAft>
              <a:buFont typeface="Arial" pitchFamily="34" charset="0"/>
              <a:buNone/>
              <a:defRPr/>
            </a:pPr>
            <a:r>
              <a:rPr lang="fr-CA" dirty="0" smtClean="0">
                <a:solidFill>
                  <a:schemeClr val="bg1"/>
                </a:solidFill>
              </a:rPr>
              <a:t>ABC Book By: Tania Cortes</a:t>
            </a:r>
          </a:p>
        </p:txBody>
      </p:sp>
      <p:sp>
        <p:nvSpPr>
          <p:cNvPr id="2" name="Title 1"/>
          <p:cNvSpPr>
            <a:spLocks noGrp="1"/>
          </p:cNvSpPr>
          <p:nvPr>
            <p:ph type="ctrTitle"/>
          </p:nvPr>
        </p:nvSpPr>
        <p:spPr>
          <a:xfrm>
            <a:off x="762000" y="1295400"/>
            <a:ext cx="7772400" cy="1470025"/>
          </a:xfrm>
        </p:spPr>
        <p:txBody>
          <a:bodyPr/>
          <a:lstStyle/>
          <a:p>
            <a:r>
              <a:rPr lang="en-US" dirty="0" smtClean="0"/>
              <a:t>Vicente Fernandez</a:t>
            </a:r>
            <a:endParaRPr lang="en-US" dirty="0"/>
          </a:p>
        </p:txBody>
      </p:sp>
      <p:pic>
        <p:nvPicPr>
          <p:cNvPr id="1026" name="Picture 2" descr="http://www.billboard.com/images/pref_images/p56602s6rcj.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3277" y="3048000"/>
            <a:ext cx="3429000" cy="3429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581400" y="5657671"/>
            <a:ext cx="5562600" cy="1200329"/>
          </a:xfrm>
          <a:prstGeom prst="rect">
            <a:avLst/>
          </a:prstGeom>
        </p:spPr>
        <p:txBody>
          <a:bodyPr wrap="square">
            <a:spAutoFit/>
          </a:bodyPr>
          <a:lstStyle/>
          <a:p>
            <a:r>
              <a:rPr lang="en-US" sz="1200" dirty="0" err="1"/>
              <a:t>Tamarkin</a:t>
            </a:r>
            <a:r>
              <a:rPr lang="en-US" sz="1200" dirty="0"/>
              <a:t>, Jeff. </a:t>
            </a:r>
            <a:r>
              <a:rPr lang="en-US" sz="1200" i="1" dirty="0"/>
              <a:t>Vicente Fernandez</a:t>
            </a:r>
            <a:r>
              <a:rPr lang="en-US" sz="1200" dirty="0"/>
              <a:t>. </a:t>
            </a:r>
            <a:r>
              <a:rPr lang="en-US" sz="1200" i="1" dirty="0" err="1"/>
              <a:t>Billboard.Com</a:t>
            </a:r>
            <a:r>
              <a:rPr lang="en-US" sz="1200" dirty="0"/>
              <a:t>. Web. 4 Apr. 2011. &lt;http://www.billboard.com/artist/vicente-fernandez/24866#/artist/vicente-fernandez/bio/24866&gt;.</a:t>
            </a:r>
          </a:p>
          <a:p>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200400" y="403696"/>
            <a:ext cx="2971800" cy="1143000"/>
          </a:xfrm>
        </p:spPr>
        <p:txBody>
          <a:bodyPr/>
          <a:lstStyle/>
          <a:p>
            <a:pPr algn="l"/>
            <a:r>
              <a:rPr lang="fr-CA" sz="4800" dirty="0" err="1" smtClean="0"/>
              <a:t>nspiration</a:t>
            </a:r>
            <a:endParaRPr lang="fr-CA" sz="4800" dirty="0" smtClean="0"/>
          </a:p>
        </p:txBody>
      </p:sp>
      <p:sp>
        <p:nvSpPr>
          <p:cNvPr id="3075" name="Espace réservé du contenu 2"/>
          <p:cNvSpPr>
            <a:spLocks noGrp="1"/>
          </p:cNvSpPr>
          <p:nvPr>
            <p:ph idx="1"/>
          </p:nvPr>
        </p:nvSpPr>
        <p:spPr>
          <a:xfrm>
            <a:off x="2071688" y="1600200"/>
            <a:ext cx="6615112" cy="4525963"/>
          </a:xfrm>
        </p:spPr>
        <p:txBody>
          <a:bodyPr/>
          <a:lstStyle/>
          <a:p>
            <a:r>
              <a:rPr lang="fr-CA" sz="2400" dirty="0" smtClean="0"/>
              <a:t>He </a:t>
            </a:r>
            <a:r>
              <a:rPr lang="fr-CA" sz="2400" dirty="0" err="1" smtClean="0"/>
              <a:t>is</a:t>
            </a:r>
            <a:r>
              <a:rPr lang="fr-CA" sz="2400" dirty="0" smtClean="0"/>
              <a:t> an inspiration to </a:t>
            </a:r>
            <a:r>
              <a:rPr lang="fr-CA" sz="2400" dirty="0" err="1" smtClean="0"/>
              <a:t>many</a:t>
            </a:r>
            <a:r>
              <a:rPr lang="fr-CA" sz="2400" dirty="0" smtClean="0"/>
              <a:t> people out </a:t>
            </a:r>
            <a:r>
              <a:rPr lang="fr-CA" sz="2400" dirty="0" err="1" smtClean="0"/>
              <a:t>there</a:t>
            </a:r>
            <a:r>
              <a:rPr lang="fr-CA" sz="2400" dirty="0" smtClean="0"/>
              <a:t>. </a:t>
            </a:r>
            <a:r>
              <a:rPr lang="fr-CA" sz="2400" dirty="0" err="1" smtClean="0"/>
              <a:t>Before</a:t>
            </a:r>
            <a:r>
              <a:rPr lang="fr-CA" sz="2400" dirty="0" smtClean="0"/>
              <a:t> </a:t>
            </a:r>
            <a:r>
              <a:rPr lang="fr-CA" sz="2400" dirty="0" err="1" smtClean="0"/>
              <a:t>his</a:t>
            </a:r>
            <a:r>
              <a:rPr lang="fr-CA" sz="2400" dirty="0" smtClean="0"/>
              <a:t> </a:t>
            </a:r>
            <a:r>
              <a:rPr lang="fr-CA" sz="2400" dirty="0" err="1" smtClean="0"/>
              <a:t>career</a:t>
            </a:r>
            <a:r>
              <a:rPr lang="fr-CA" sz="2400" dirty="0" smtClean="0"/>
              <a:t> </a:t>
            </a:r>
            <a:r>
              <a:rPr lang="fr-CA" sz="2400" dirty="0" err="1" smtClean="0"/>
              <a:t>started</a:t>
            </a:r>
            <a:r>
              <a:rPr lang="fr-CA" sz="2400" dirty="0" smtClean="0"/>
              <a:t> </a:t>
            </a:r>
            <a:r>
              <a:rPr lang="fr-CA" sz="2400" dirty="0" err="1" smtClean="0"/>
              <a:t>he</a:t>
            </a:r>
            <a:r>
              <a:rPr lang="fr-CA" sz="2400" dirty="0" smtClean="0"/>
              <a:t> </a:t>
            </a:r>
            <a:r>
              <a:rPr lang="fr-CA" sz="2400" dirty="0" err="1" smtClean="0"/>
              <a:t>worked</a:t>
            </a:r>
            <a:r>
              <a:rPr lang="fr-CA" sz="2400" dirty="0" smtClean="0"/>
              <a:t> </a:t>
            </a:r>
            <a:r>
              <a:rPr lang="fr-CA" sz="2400" dirty="0" err="1" smtClean="0"/>
              <a:t>cleaning</a:t>
            </a:r>
            <a:r>
              <a:rPr lang="fr-CA" sz="2400" dirty="0" smtClean="0"/>
              <a:t> </a:t>
            </a:r>
            <a:r>
              <a:rPr lang="fr-CA" sz="2400" dirty="0" err="1" smtClean="0"/>
              <a:t>shoes</a:t>
            </a:r>
            <a:r>
              <a:rPr lang="fr-CA" sz="2400" dirty="0" smtClean="0"/>
              <a:t>. He </a:t>
            </a:r>
            <a:r>
              <a:rPr lang="fr-CA" sz="2400" dirty="0" err="1" smtClean="0"/>
              <a:t>helped</a:t>
            </a:r>
            <a:r>
              <a:rPr lang="fr-CA" sz="2400" dirty="0" smtClean="0"/>
              <a:t> people out </a:t>
            </a:r>
            <a:r>
              <a:rPr lang="fr-CA" sz="2400" dirty="0" err="1" smtClean="0"/>
              <a:t>with</a:t>
            </a:r>
            <a:r>
              <a:rPr lang="fr-CA" sz="2400" dirty="0" smtClean="0"/>
              <a:t> the </a:t>
            </a:r>
            <a:r>
              <a:rPr lang="fr-CA" sz="2400" dirty="0" err="1" smtClean="0"/>
              <a:t>little</a:t>
            </a:r>
            <a:r>
              <a:rPr lang="fr-CA" sz="2400" dirty="0" smtClean="0"/>
              <a:t> money </a:t>
            </a:r>
            <a:r>
              <a:rPr lang="fr-CA" sz="2400" dirty="0" err="1" smtClean="0"/>
              <a:t>he</a:t>
            </a:r>
            <a:r>
              <a:rPr lang="fr-CA" sz="2400" dirty="0" smtClean="0"/>
              <a:t> </a:t>
            </a:r>
            <a:r>
              <a:rPr lang="fr-CA" sz="2400" dirty="0" err="1" smtClean="0"/>
              <a:t>would</a:t>
            </a:r>
            <a:r>
              <a:rPr lang="fr-CA" sz="2400" dirty="0" smtClean="0"/>
              <a:t> </a:t>
            </a:r>
            <a:r>
              <a:rPr lang="fr-CA" sz="2400" dirty="0" err="1" smtClean="0"/>
              <a:t>earn</a:t>
            </a:r>
            <a:r>
              <a:rPr lang="fr-CA" sz="2400" dirty="0" smtClean="0"/>
              <a:t>. He </a:t>
            </a:r>
            <a:r>
              <a:rPr lang="fr-CA" sz="2400" dirty="0" err="1" smtClean="0"/>
              <a:t>always</a:t>
            </a:r>
            <a:r>
              <a:rPr lang="fr-CA" sz="2400" dirty="0" smtClean="0"/>
              <a:t> put </a:t>
            </a:r>
            <a:r>
              <a:rPr lang="fr-CA" sz="2400" dirty="0" err="1" smtClean="0"/>
              <a:t>family</a:t>
            </a:r>
            <a:r>
              <a:rPr lang="fr-CA" sz="2400" dirty="0" smtClean="0"/>
              <a:t> first </a:t>
            </a:r>
            <a:r>
              <a:rPr lang="fr-CA" sz="2400" dirty="0" err="1" smtClean="0"/>
              <a:t>before</a:t>
            </a:r>
            <a:r>
              <a:rPr lang="fr-CA" sz="2400" dirty="0" smtClean="0"/>
              <a:t> </a:t>
            </a:r>
            <a:r>
              <a:rPr lang="fr-CA" sz="2400" dirty="0" err="1" smtClean="0"/>
              <a:t>anything</a:t>
            </a:r>
            <a:r>
              <a:rPr lang="fr-CA" sz="2400" dirty="0" smtClean="0"/>
              <a:t>. He uses </a:t>
            </a:r>
            <a:r>
              <a:rPr lang="fr-CA" sz="2400" dirty="0" err="1" smtClean="0"/>
              <a:t>his</a:t>
            </a:r>
            <a:r>
              <a:rPr lang="fr-CA" sz="2400" dirty="0" smtClean="0"/>
              <a:t> money </a:t>
            </a:r>
            <a:r>
              <a:rPr lang="fr-CA" sz="2400" dirty="0" err="1" smtClean="0"/>
              <a:t>now</a:t>
            </a:r>
            <a:r>
              <a:rPr lang="fr-CA" sz="2400" dirty="0" smtClean="0"/>
              <a:t> to help </a:t>
            </a:r>
            <a:r>
              <a:rPr lang="fr-CA" sz="2400" dirty="0" err="1" smtClean="0"/>
              <a:t>everyone</a:t>
            </a:r>
            <a:r>
              <a:rPr lang="fr-CA" sz="2400" dirty="0" smtClean="0"/>
              <a:t> </a:t>
            </a:r>
            <a:r>
              <a:rPr lang="fr-CA" sz="2400" dirty="0" err="1" smtClean="0"/>
              <a:t>he</a:t>
            </a:r>
            <a:r>
              <a:rPr lang="fr-CA" sz="2400" dirty="0" smtClean="0"/>
              <a:t> </a:t>
            </a:r>
            <a:r>
              <a:rPr lang="fr-CA" sz="2400" dirty="0" err="1" smtClean="0"/>
              <a:t>can</a:t>
            </a:r>
            <a:r>
              <a:rPr lang="fr-CA" sz="2400" dirty="0" smtClean="0"/>
              <a:t>. He has </a:t>
            </a:r>
            <a:r>
              <a:rPr lang="fr-CA" sz="2400" dirty="0" err="1" smtClean="0"/>
              <a:t>started</a:t>
            </a:r>
            <a:r>
              <a:rPr lang="fr-CA" sz="2400" dirty="0" smtClean="0"/>
              <a:t> </a:t>
            </a:r>
            <a:r>
              <a:rPr lang="fr-CA" sz="2400" dirty="0" err="1" smtClean="0"/>
              <a:t>foundations</a:t>
            </a:r>
            <a:r>
              <a:rPr lang="fr-CA" sz="2400" dirty="0" smtClean="0"/>
              <a:t>.											</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6146" name="Picture 2" descr="http://www.wish.org/var/wish_user/storage/images/stories/sports_entertainment/music/juan_vicente_fernandez/7174-2-eng-US/juan_vicente_fernandez.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651" y="4495801"/>
            <a:ext cx="3854679" cy="23622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886200" y="5832170"/>
            <a:ext cx="4572000" cy="830997"/>
          </a:xfrm>
          <a:prstGeom prst="rect">
            <a:avLst/>
          </a:prstGeom>
        </p:spPr>
        <p:txBody>
          <a:bodyPr>
            <a:spAutoFit/>
          </a:bodyPr>
          <a:lstStyle/>
          <a:p>
            <a:r>
              <a:rPr lang="en-US" sz="1200" i="1" dirty="0">
                <a:solidFill>
                  <a:srgbClr val="333333"/>
                </a:solidFill>
                <a:latin typeface="times"/>
              </a:rPr>
              <a:t>wish to meet the king of rancheros </a:t>
            </a:r>
            <a:r>
              <a:rPr lang="en-US" sz="1200" i="1" dirty="0" err="1">
                <a:solidFill>
                  <a:srgbClr val="333333"/>
                </a:solidFill>
                <a:latin typeface="times"/>
              </a:rPr>
              <a:t>vicente</a:t>
            </a:r>
            <a:r>
              <a:rPr lang="en-US" sz="1200" i="1" dirty="0">
                <a:solidFill>
                  <a:srgbClr val="333333"/>
                </a:solidFill>
                <a:latin typeface="times"/>
              </a:rPr>
              <a:t> </a:t>
            </a:r>
            <a:r>
              <a:rPr lang="en-US" sz="1200" i="1" dirty="0" err="1">
                <a:solidFill>
                  <a:srgbClr val="333333"/>
                </a:solidFill>
                <a:latin typeface="times"/>
              </a:rPr>
              <a:t>fernandez</a:t>
            </a:r>
            <a:r>
              <a:rPr lang="en-US" sz="1200" i="1" dirty="0">
                <a:solidFill>
                  <a:srgbClr val="333333"/>
                </a:solidFill>
                <a:latin typeface="times"/>
              </a:rPr>
              <a:t> </a:t>
            </a:r>
            <a:r>
              <a:rPr lang="en-US" sz="1200" i="1" dirty="0" err="1">
                <a:solidFill>
                  <a:srgbClr val="333333"/>
                </a:solidFill>
                <a:latin typeface="times"/>
              </a:rPr>
              <a:t>juan</a:t>
            </a:r>
            <a:r>
              <a:rPr lang="en-US" sz="1200" i="1" dirty="0">
                <a:solidFill>
                  <a:srgbClr val="333333"/>
                </a:solidFill>
                <a:latin typeface="times"/>
              </a:rPr>
              <a:t> age 11</a:t>
            </a:r>
            <a:r>
              <a:rPr lang="en-US" sz="1200" dirty="0">
                <a:solidFill>
                  <a:srgbClr val="333333"/>
                </a:solidFill>
                <a:latin typeface="times"/>
              </a:rPr>
              <a:t>. </a:t>
            </a:r>
            <a:r>
              <a:rPr lang="en-US" sz="1200" i="1" dirty="0">
                <a:solidFill>
                  <a:srgbClr val="333333"/>
                </a:solidFill>
                <a:latin typeface="times"/>
              </a:rPr>
              <a:t>Make A Wish</a:t>
            </a:r>
            <a:r>
              <a:rPr lang="en-US" sz="1200" dirty="0">
                <a:solidFill>
                  <a:srgbClr val="333333"/>
                </a:solidFill>
                <a:latin typeface="times"/>
              </a:rPr>
              <a:t>. Web. 21 Apr. 2011. &lt;http://www.wish.org/stories/sports_entertainment/music/juan_vicente_fernandez&gt;</a:t>
            </a:r>
            <a:endParaRPr lang="en-US" sz="1200" dirty="0"/>
          </a:p>
        </p:txBody>
      </p:sp>
    </p:spTree>
    <p:extLst>
      <p:ext uri="{BB962C8B-B14F-4D97-AF65-F5344CB8AC3E}">
        <p14:creationId xmlns:p14="http://schemas.microsoft.com/office/powerpoint/2010/main" val="16191550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7170" name="Picture 2" descr="http://www.musicnear.com/images/Pesar-De-Todo-B000002DNE-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831352"/>
            <a:ext cx="3044918" cy="3026648"/>
          </a:xfrm>
          <a:prstGeom prst="rect">
            <a:avLst/>
          </a:prstGeom>
          <a:noFill/>
          <a:extLst>
            <a:ext uri="{909E8E84-426E-40DD-AFC4-6F175D3DCCD1}">
              <a14:hiddenFill xmlns:a14="http://schemas.microsoft.com/office/drawing/2010/main">
                <a:solidFill>
                  <a:srgbClr val="FFFFFF"/>
                </a:solidFill>
              </a14:hiddenFill>
            </a:ext>
          </a:extLst>
        </p:spPr>
      </p:pic>
      <p:sp>
        <p:nvSpPr>
          <p:cNvPr id="3074" name="Titre 1"/>
          <p:cNvSpPr>
            <a:spLocks noGrp="1"/>
          </p:cNvSpPr>
          <p:nvPr>
            <p:ph type="title"/>
          </p:nvPr>
        </p:nvSpPr>
        <p:spPr>
          <a:xfrm>
            <a:off x="3200400" y="403696"/>
            <a:ext cx="2971800" cy="1143000"/>
          </a:xfrm>
        </p:spPr>
        <p:txBody>
          <a:bodyPr/>
          <a:lstStyle/>
          <a:p>
            <a:pPr algn="l"/>
            <a:r>
              <a:rPr lang="fr-CA" sz="4800" dirty="0" err="1" smtClean="0"/>
              <a:t>oyful</a:t>
            </a:r>
            <a:endParaRPr lang="fr-CA" sz="4800" dirty="0" smtClean="0"/>
          </a:p>
        </p:txBody>
      </p:sp>
      <p:sp>
        <p:nvSpPr>
          <p:cNvPr id="3075" name="Espace réservé du contenu 2"/>
          <p:cNvSpPr>
            <a:spLocks noGrp="1"/>
          </p:cNvSpPr>
          <p:nvPr>
            <p:ph idx="1"/>
          </p:nvPr>
        </p:nvSpPr>
        <p:spPr>
          <a:xfrm>
            <a:off x="2071688" y="1600200"/>
            <a:ext cx="6615112" cy="4525963"/>
          </a:xfrm>
        </p:spPr>
        <p:txBody>
          <a:bodyPr/>
          <a:lstStyle/>
          <a:p>
            <a:r>
              <a:rPr lang="fr-CA" sz="2800" dirty="0" smtClean="0"/>
              <a:t>Vicente Fernandez </a:t>
            </a:r>
            <a:r>
              <a:rPr lang="fr-CA" sz="2800" dirty="0" err="1" smtClean="0"/>
              <a:t>is</a:t>
            </a:r>
            <a:r>
              <a:rPr lang="fr-CA" sz="2800" dirty="0" smtClean="0"/>
              <a:t> a </a:t>
            </a:r>
            <a:r>
              <a:rPr lang="fr-CA" sz="2800" dirty="0" err="1" smtClean="0"/>
              <a:t>very</a:t>
            </a:r>
            <a:r>
              <a:rPr lang="fr-CA" sz="2800" dirty="0" smtClean="0"/>
              <a:t> </a:t>
            </a:r>
            <a:r>
              <a:rPr lang="fr-CA" sz="2800" dirty="0" err="1" smtClean="0"/>
              <a:t>joyful</a:t>
            </a:r>
            <a:r>
              <a:rPr lang="fr-CA" sz="2800" dirty="0" smtClean="0"/>
              <a:t> </a:t>
            </a:r>
            <a:r>
              <a:rPr lang="fr-CA" sz="2800" dirty="0" err="1" smtClean="0"/>
              <a:t>person</a:t>
            </a:r>
            <a:r>
              <a:rPr lang="fr-CA" sz="2800" dirty="0" smtClean="0"/>
              <a:t>. He </a:t>
            </a:r>
            <a:r>
              <a:rPr lang="fr-CA" sz="2800" dirty="0" err="1" smtClean="0"/>
              <a:t>is</a:t>
            </a:r>
            <a:r>
              <a:rPr lang="fr-CA" sz="2800" dirty="0" smtClean="0"/>
              <a:t> </a:t>
            </a:r>
            <a:r>
              <a:rPr lang="fr-CA" sz="2800" dirty="0" err="1" smtClean="0"/>
              <a:t>always</a:t>
            </a:r>
            <a:r>
              <a:rPr lang="fr-CA" sz="2800" dirty="0" smtClean="0"/>
              <a:t> </a:t>
            </a:r>
            <a:r>
              <a:rPr lang="fr-CA" sz="2800" dirty="0" err="1" smtClean="0"/>
              <a:t>very</a:t>
            </a:r>
            <a:r>
              <a:rPr lang="fr-CA" sz="2800" dirty="0" smtClean="0"/>
              <a:t> happy and </a:t>
            </a:r>
            <a:r>
              <a:rPr lang="fr-CA" sz="2800" dirty="0" err="1" smtClean="0"/>
              <a:t>cheerful</a:t>
            </a:r>
            <a:r>
              <a:rPr lang="fr-CA" sz="2800" dirty="0" smtClean="0"/>
              <a:t>. He </a:t>
            </a:r>
            <a:r>
              <a:rPr lang="fr-CA" sz="2800" dirty="0" err="1" smtClean="0"/>
              <a:t>doesn’t</a:t>
            </a:r>
            <a:r>
              <a:rPr lang="fr-CA" sz="2800" dirty="0" smtClean="0"/>
              <a:t> </a:t>
            </a:r>
            <a:r>
              <a:rPr lang="fr-CA" sz="2800" dirty="0" err="1" smtClean="0"/>
              <a:t>get</a:t>
            </a:r>
            <a:r>
              <a:rPr lang="fr-CA" sz="2800" dirty="0" smtClean="0"/>
              <a:t> </a:t>
            </a:r>
            <a:r>
              <a:rPr lang="fr-CA" sz="2800" dirty="0" err="1" smtClean="0"/>
              <a:t>upset</a:t>
            </a:r>
            <a:r>
              <a:rPr lang="fr-CA" sz="2800" dirty="0" smtClean="0"/>
              <a:t> </a:t>
            </a:r>
            <a:r>
              <a:rPr lang="fr-CA" sz="2800" dirty="0" err="1" smtClean="0"/>
              <a:t>witht</a:t>
            </a:r>
            <a:r>
              <a:rPr lang="fr-CA" sz="2800" dirty="0" smtClean="0"/>
              <a:t> </a:t>
            </a:r>
            <a:r>
              <a:rPr lang="fr-CA" sz="2800" dirty="0" err="1" smtClean="0"/>
              <a:t>he</a:t>
            </a:r>
            <a:r>
              <a:rPr lang="fr-CA" sz="2800" dirty="0" smtClean="0"/>
              <a:t> </a:t>
            </a:r>
            <a:r>
              <a:rPr lang="fr-CA" sz="2800" dirty="0" err="1" smtClean="0"/>
              <a:t>papparazzi</a:t>
            </a:r>
            <a:r>
              <a:rPr lang="fr-CA" sz="2800" dirty="0"/>
              <a:t> </a:t>
            </a:r>
            <a:r>
              <a:rPr lang="fr-CA" sz="2800" dirty="0" err="1" smtClean="0"/>
              <a:t>like</a:t>
            </a:r>
            <a:r>
              <a:rPr lang="fr-CA" sz="2800" dirty="0" smtClean="0"/>
              <a:t> </a:t>
            </a:r>
            <a:r>
              <a:rPr lang="fr-CA" sz="2800" dirty="0" err="1" smtClean="0"/>
              <a:t>other</a:t>
            </a:r>
            <a:r>
              <a:rPr lang="fr-CA" sz="2800" dirty="0" smtClean="0"/>
              <a:t> </a:t>
            </a:r>
            <a:r>
              <a:rPr lang="fr-CA" sz="2800" dirty="0" err="1" smtClean="0"/>
              <a:t>artist</a:t>
            </a:r>
            <a:r>
              <a:rPr lang="fr-CA" sz="2800" dirty="0" smtClean="0"/>
              <a:t>. He </a:t>
            </a:r>
            <a:r>
              <a:rPr lang="fr-CA" sz="2800" dirty="0" err="1" smtClean="0"/>
              <a:t>is</a:t>
            </a:r>
            <a:r>
              <a:rPr lang="fr-CA" sz="2800" dirty="0" smtClean="0"/>
              <a:t> </a:t>
            </a:r>
            <a:r>
              <a:rPr lang="fr-CA" sz="2800" dirty="0" err="1" smtClean="0"/>
              <a:t>always</a:t>
            </a:r>
            <a:r>
              <a:rPr lang="fr-CA" sz="2800" dirty="0" smtClean="0"/>
              <a:t> happy to talk to </a:t>
            </a:r>
            <a:r>
              <a:rPr lang="fr-CA" sz="2800" dirty="0" err="1" smtClean="0"/>
              <a:t>them</a:t>
            </a:r>
            <a:r>
              <a:rPr lang="fr-CA" sz="2800" dirty="0" smtClean="0"/>
              <a:t>. He </a:t>
            </a:r>
            <a:r>
              <a:rPr lang="fr-CA" sz="2800" dirty="0" err="1" smtClean="0"/>
              <a:t>is</a:t>
            </a:r>
            <a:r>
              <a:rPr lang="fr-CA" sz="2800" dirty="0" smtClean="0"/>
              <a:t> </a:t>
            </a:r>
            <a:r>
              <a:rPr lang="fr-CA" sz="2800" dirty="0" err="1" smtClean="0"/>
              <a:t>such</a:t>
            </a:r>
            <a:r>
              <a:rPr lang="fr-CA" sz="2800" dirty="0" smtClean="0"/>
              <a:t> an </a:t>
            </a:r>
            <a:r>
              <a:rPr lang="fr-CA" sz="2800" dirty="0" err="1" smtClean="0"/>
              <a:t>outgoing</a:t>
            </a:r>
            <a:r>
              <a:rPr lang="fr-CA" sz="2800" dirty="0" smtClean="0"/>
              <a:t>, </a:t>
            </a:r>
            <a:r>
              <a:rPr lang="fr-CA" sz="2800" dirty="0" err="1" smtClean="0"/>
              <a:t>funny</a:t>
            </a:r>
            <a:r>
              <a:rPr lang="fr-CA" sz="2800" dirty="0" smtClean="0"/>
              <a:t> </a:t>
            </a:r>
            <a:r>
              <a:rPr lang="fr-CA" sz="2800" dirty="0" err="1" smtClean="0"/>
              <a:t>person</a:t>
            </a:r>
            <a:r>
              <a:rPr lang="fr-CA" sz="2800" dirty="0" smtClean="0"/>
              <a:t>. You </a:t>
            </a:r>
            <a:r>
              <a:rPr lang="fr-CA" sz="2800" dirty="0" err="1" smtClean="0"/>
              <a:t>always</a:t>
            </a:r>
            <a:r>
              <a:rPr lang="fr-CA" sz="2800" dirty="0" smtClean="0"/>
              <a:t> </a:t>
            </a:r>
            <a:r>
              <a:rPr lang="fr-CA" sz="2800" dirty="0" err="1" smtClean="0"/>
              <a:t>feel</a:t>
            </a:r>
            <a:r>
              <a:rPr lang="fr-CA" sz="2800" dirty="0" smtClean="0"/>
              <a:t> </a:t>
            </a:r>
            <a:r>
              <a:rPr lang="fr-CA" sz="2800" dirty="0" err="1" smtClean="0"/>
              <a:t>like</a:t>
            </a:r>
            <a:r>
              <a:rPr lang="fr-CA" sz="2800" dirty="0" smtClean="0"/>
              <a:t> </a:t>
            </a:r>
            <a:r>
              <a:rPr lang="fr-CA" sz="2800" dirty="0" err="1" smtClean="0"/>
              <a:t>you</a:t>
            </a:r>
            <a:r>
              <a:rPr lang="fr-CA" sz="2800" dirty="0" smtClean="0"/>
              <a:t> have </a:t>
            </a:r>
            <a:r>
              <a:rPr lang="fr-CA" sz="2800" dirty="0" err="1" smtClean="0"/>
              <a:t>known</a:t>
            </a:r>
            <a:r>
              <a:rPr lang="fr-CA" sz="2800" dirty="0" smtClean="0"/>
              <a:t> </a:t>
            </a:r>
            <a:r>
              <a:rPr lang="fr-CA" sz="2800" dirty="0" err="1" smtClean="0"/>
              <a:t>him</a:t>
            </a:r>
            <a:r>
              <a:rPr lang="fr-CA" sz="2800" dirty="0" smtClean="0"/>
              <a:t> </a:t>
            </a:r>
            <a:r>
              <a:rPr lang="fr-CA" sz="2800" dirty="0" err="1" smtClean="0"/>
              <a:t>since</a:t>
            </a:r>
            <a:r>
              <a:rPr lang="fr-CA" sz="2800" dirty="0" smtClean="0"/>
              <a:t> </a:t>
            </a:r>
            <a:r>
              <a:rPr lang="fr-CA" sz="2800" dirty="0" err="1" smtClean="0"/>
              <a:t>forever</a:t>
            </a:r>
            <a:r>
              <a:rPr lang="fr-CA" sz="2800" dirty="0" smtClean="0"/>
              <a:t> </a:t>
            </a:r>
            <a:r>
              <a:rPr lang="fr-CA" sz="2800" dirty="0" err="1" smtClean="0"/>
              <a:t>when</a:t>
            </a:r>
            <a:r>
              <a:rPr lang="fr-CA" sz="2800" dirty="0" smtClean="0"/>
              <a:t> </a:t>
            </a:r>
            <a:r>
              <a:rPr lang="fr-CA" sz="2800" dirty="0" err="1" smtClean="0"/>
              <a:t>you</a:t>
            </a:r>
            <a:r>
              <a:rPr lang="fr-CA" sz="2800" dirty="0" smtClean="0"/>
              <a:t> talk to </a:t>
            </a:r>
            <a:r>
              <a:rPr lang="fr-CA" sz="2800" dirty="0" err="1" smtClean="0"/>
              <a:t>him</a:t>
            </a:r>
            <a:r>
              <a:rPr lang="fr-CA" sz="2800" dirty="0" smtClean="0"/>
              <a:t>.</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J</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Rectangle 1"/>
          <p:cNvSpPr/>
          <p:nvPr/>
        </p:nvSpPr>
        <p:spPr>
          <a:xfrm>
            <a:off x="3529258" y="6132731"/>
            <a:ext cx="4572000" cy="646331"/>
          </a:xfrm>
          <a:prstGeom prst="rect">
            <a:avLst/>
          </a:prstGeom>
        </p:spPr>
        <p:txBody>
          <a:bodyPr>
            <a:spAutoFit/>
          </a:bodyPr>
          <a:lstStyle/>
          <a:p>
            <a:r>
              <a:rPr lang="en-US" sz="1200" i="1" dirty="0">
                <a:solidFill>
                  <a:srgbClr val="333333"/>
                </a:solidFill>
                <a:latin typeface="times"/>
              </a:rPr>
              <a:t>Vicente Fernandez - </a:t>
            </a:r>
            <a:r>
              <a:rPr lang="en-US" sz="1200" i="1" dirty="0" err="1">
                <a:solidFill>
                  <a:srgbClr val="333333"/>
                </a:solidFill>
                <a:latin typeface="times"/>
              </a:rPr>
              <a:t>Pesar</a:t>
            </a:r>
            <a:r>
              <a:rPr lang="en-US" sz="1200" i="1" dirty="0">
                <a:solidFill>
                  <a:srgbClr val="333333"/>
                </a:solidFill>
                <a:latin typeface="times"/>
              </a:rPr>
              <a:t> De </a:t>
            </a:r>
            <a:r>
              <a:rPr lang="en-US" sz="1200" i="1" dirty="0" err="1">
                <a:solidFill>
                  <a:srgbClr val="333333"/>
                </a:solidFill>
                <a:latin typeface="times"/>
              </a:rPr>
              <a:t>Todo</a:t>
            </a:r>
            <a:r>
              <a:rPr lang="en-US" sz="1200" dirty="0">
                <a:solidFill>
                  <a:srgbClr val="333333"/>
                </a:solidFill>
                <a:latin typeface="times"/>
              </a:rPr>
              <a:t>. </a:t>
            </a:r>
            <a:r>
              <a:rPr lang="en-US" sz="1200" i="1" dirty="0">
                <a:solidFill>
                  <a:srgbClr val="333333"/>
                </a:solidFill>
                <a:latin typeface="times"/>
              </a:rPr>
              <a:t>Music Near</a:t>
            </a:r>
            <a:r>
              <a:rPr lang="en-US" sz="1200" dirty="0">
                <a:solidFill>
                  <a:srgbClr val="333333"/>
                </a:solidFill>
                <a:latin typeface="times"/>
              </a:rPr>
              <a:t>. Web. 21 Apr. 2011. &lt;http://www.musicnear.com/Vicente-Fernandez/Pesar-De-Todo-B000002DNE.htm&gt;</a:t>
            </a:r>
            <a:endParaRPr lang="en-US" sz="1200" dirty="0"/>
          </a:p>
        </p:txBody>
      </p:sp>
    </p:spTree>
    <p:extLst>
      <p:ext uri="{BB962C8B-B14F-4D97-AF65-F5344CB8AC3E}">
        <p14:creationId xmlns:p14="http://schemas.microsoft.com/office/powerpoint/2010/main" val="27749909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200400" y="403696"/>
            <a:ext cx="6019800" cy="1143000"/>
          </a:xfrm>
        </p:spPr>
        <p:txBody>
          <a:bodyPr/>
          <a:lstStyle/>
          <a:p>
            <a:pPr algn="l"/>
            <a:r>
              <a:rPr lang="fr-CA" sz="3600" dirty="0" err="1" smtClean="0"/>
              <a:t>nown</a:t>
            </a:r>
            <a:r>
              <a:rPr lang="fr-CA" sz="3600" dirty="0" smtClean="0"/>
              <a:t> as ‘El </a:t>
            </a:r>
            <a:r>
              <a:rPr lang="fr-CA" sz="3600" dirty="0" err="1" smtClean="0"/>
              <a:t>Idolo</a:t>
            </a:r>
            <a:r>
              <a:rPr lang="fr-CA" sz="3600" dirty="0" smtClean="0"/>
              <a:t> de Mexico’</a:t>
            </a:r>
          </a:p>
        </p:txBody>
      </p:sp>
      <p:sp>
        <p:nvSpPr>
          <p:cNvPr id="3075" name="Espace réservé du contenu 2"/>
          <p:cNvSpPr>
            <a:spLocks noGrp="1"/>
          </p:cNvSpPr>
          <p:nvPr>
            <p:ph idx="1"/>
          </p:nvPr>
        </p:nvSpPr>
        <p:spPr>
          <a:xfrm>
            <a:off x="2071688" y="1600200"/>
            <a:ext cx="6615112" cy="4525963"/>
          </a:xfrm>
        </p:spPr>
        <p:txBody>
          <a:bodyPr/>
          <a:lstStyle/>
          <a:p>
            <a:r>
              <a:rPr lang="fr-CA" sz="2400" dirty="0" smtClean="0"/>
              <a:t>Vicente Fernandez </a:t>
            </a:r>
            <a:r>
              <a:rPr lang="fr-CA" sz="2400" dirty="0" err="1" smtClean="0"/>
              <a:t>is</a:t>
            </a:r>
            <a:r>
              <a:rPr lang="fr-CA" sz="2400" dirty="0" smtClean="0"/>
              <a:t> known as ‘El </a:t>
            </a:r>
            <a:r>
              <a:rPr lang="fr-CA" sz="2400" dirty="0" err="1" smtClean="0"/>
              <a:t>Idolo</a:t>
            </a:r>
            <a:r>
              <a:rPr lang="fr-CA" sz="2400" dirty="0" smtClean="0"/>
              <a:t> de Mexico’ (The </a:t>
            </a:r>
            <a:r>
              <a:rPr lang="fr-CA" sz="2400" dirty="0" err="1" smtClean="0"/>
              <a:t>Mexican</a:t>
            </a:r>
            <a:r>
              <a:rPr lang="fr-CA" sz="2400" dirty="0" smtClean="0"/>
              <a:t> </a:t>
            </a:r>
            <a:r>
              <a:rPr lang="fr-CA" sz="2400" dirty="0" err="1" smtClean="0"/>
              <a:t>Idol</a:t>
            </a:r>
            <a:r>
              <a:rPr lang="fr-CA" sz="2400" dirty="0" smtClean="0"/>
              <a:t>) and ‘El Rey’ (The King) </a:t>
            </a:r>
            <a:r>
              <a:rPr lang="fr-CA" sz="2400" dirty="0" err="1" smtClean="0"/>
              <a:t>throughout</a:t>
            </a:r>
            <a:r>
              <a:rPr lang="fr-CA" sz="2400" dirty="0" smtClean="0"/>
              <a:t> the Latin world. Vicente Fernandez </a:t>
            </a:r>
            <a:r>
              <a:rPr lang="fr-CA" sz="2400" dirty="0" err="1" smtClean="0"/>
              <a:t>started</a:t>
            </a:r>
            <a:r>
              <a:rPr lang="fr-CA" sz="2400" dirty="0" smtClean="0"/>
              <a:t> </a:t>
            </a:r>
            <a:r>
              <a:rPr lang="fr-CA" sz="2400" dirty="0" err="1" smtClean="0"/>
              <a:t>his</a:t>
            </a:r>
            <a:r>
              <a:rPr lang="fr-CA" sz="2400" dirty="0" smtClean="0"/>
              <a:t> </a:t>
            </a:r>
            <a:r>
              <a:rPr lang="fr-CA" sz="2400" dirty="0" err="1" smtClean="0"/>
              <a:t>career</a:t>
            </a:r>
            <a:r>
              <a:rPr lang="fr-CA" sz="2400" dirty="0" smtClean="0"/>
              <a:t> </a:t>
            </a:r>
            <a:r>
              <a:rPr lang="fr-CA" sz="2400" dirty="0" err="1" smtClean="0"/>
              <a:t>singing</a:t>
            </a:r>
            <a:r>
              <a:rPr lang="fr-CA" sz="2400" dirty="0" smtClean="0"/>
              <a:t> for </a:t>
            </a:r>
            <a:r>
              <a:rPr lang="fr-CA" sz="2400" dirty="0" err="1" smtClean="0"/>
              <a:t>tips</a:t>
            </a:r>
            <a:r>
              <a:rPr lang="fr-CA" sz="2400" dirty="0" smtClean="0"/>
              <a:t> on the </a:t>
            </a:r>
            <a:r>
              <a:rPr lang="fr-CA" sz="2400" dirty="0" err="1" smtClean="0"/>
              <a:t>street</a:t>
            </a:r>
            <a:r>
              <a:rPr lang="fr-CA" sz="2400" dirty="0" smtClean="0"/>
              <a:t>, has </a:t>
            </a:r>
            <a:r>
              <a:rPr lang="fr-CA" sz="2400" dirty="0" err="1" smtClean="0"/>
              <a:t>become</a:t>
            </a:r>
            <a:r>
              <a:rPr lang="fr-CA" sz="2400" dirty="0" smtClean="0"/>
              <a:t> a </a:t>
            </a:r>
            <a:r>
              <a:rPr lang="fr-CA" sz="2400" dirty="0" err="1" smtClean="0"/>
              <a:t>Mexican</a:t>
            </a:r>
            <a:r>
              <a:rPr lang="fr-CA" sz="2400" dirty="0" smtClean="0"/>
              <a:t> cultural </a:t>
            </a:r>
            <a:r>
              <a:rPr lang="fr-CA" sz="2400" dirty="0" err="1" smtClean="0"/>
              <a:t>icon</a:t>
            </a:r>
            <a:r>
              <a:rPr lang="fr-CA" sz="2400" dirty="0" smtClean="0"/>
              <a:t>, </a:t>
            </a:r>
            <a:r>
              <a:rPr lang="fr-CA" sz="2400" dirty="0" err="1" smtClean="0"/>
              <a:t>recording</a:t>
            </a:r>
            <a:r>
              <a:rPr lang="fr-CA" sz="2400" dirty="0" smtClean="0"/>
              <a:t> more </a:t>
            </a:r>
            <a:r>
              <a:rPr lang="fr-CA" sz="2400" dirty="0" err="1" smtClean="0"/>
              <a:t>then</a:t>
            </a:r>
            <a:r>
              <a:rPr lang="fr-CA" sz="2400" dirty="0" smtClean="0"/>
              <a:t> 50 albums and </a:t>
            </a:r>
            <a:r>
              <a:rPr lang="fr-CA" sz="2400" dirty="0" err="1" smtClean="0"/>
              <a:t>contributing</a:t>
            </a:r>
            <a:r>
              <a:rPr lang="fr-CA" sz="2400" dirty="0" smtClean="0"/>
              <a:t> to 40 </a:t>
            </a:r>
            <a:r>
              <a:rPr lang="fr-CA" sz="2400" dirty="0" err="1" smtClean="0"/>
              <a:t>movies</a:t>
            </a:r>
            <a:r>
              <a:rPr lang="fr-CA" sz="2400" dirty="0" smtClean="0"/>
              <a:t>. </a:t>
            </a:r>
            <a:r>
              <a:rPr lang="fr-CA" sz="2400" dirty="0" err="1" smtClean="0"/>
              <a:t>Ever</a:t>
            </a:r>
            <a:r>
              <a:rPr lang="fr-CA" sz="2400" dirty="0" smtClean="0"/>
              <a:t> </a:t>
            </a:r>
            <a:r>
              <a:rPr lang="fr-CA" sz="2400" dirty="0" err="1" smtClean="0"/>
              <a:t>since</a:t>
            </a:r>
            <a:r>
              <a:rPr lang="fr-CA" sz="2400" dirty="0" smtClean="0"/>
              <a:t> </a:t>
            </a:r>
            <a:r>
              <a:rPr lang="fr-CA" sz="2400" dirty="0" err="1" smtClean="0"/>
              <a:t>he</a:t>
            </a:r>
            <a:r>
              <a:rPr lang="fr-CA" sz="2400" dirty="0" smtClean="0"/>
              <a:t> first </a:t>
            </a:r>
            <a:r>
              <a:rPr lang="fr-CA" sz="2400" dirty="0" err="1" smtClean="0"/>
              <a:t>started</a:t>
            </a:r>
            <a:r>
              <a:rPr lang="fr-CA" sz="2400" dirty="0" smtClean="0"/>
              <a:t> </a:t>
            </a:r>
            <a:r>
              <a:rPr lang="fr-CA" sz="2400" dirty="0" err="1" smtClean="0"/>
              <a:t>his</a:t>
            </a:r>
            <a:r>
              <a:rPr lang="fr-CA" sz="2400" dirty="0" smtClean="0"/>
              <a:t>     </a:t>
            </a:r>
            <a:r>
              <a:rPr lang="fr-CA" sz="2400" dirty="0" err="1" smtClean="0"/>
              <a:t>career</a:t>
            </a:r>
            <a:r>
              <a:rPr lang="fr-CA" sz="2400" dirty="0" smtClean="0"/>
              <a:t> </a:t>
            </a:r>
            <a:r>
              <a:rPr lang="fr-CA" sz="2400" dirty="0" err="1" smtClean="0"/>
              <a:t>everyone</a:t>
            </a:r>
            <a:r>
              <a:rPr lang="fr-CA" sz="2400" dirty="0" smtClean="0"/>
              <a:t> </a:t>
            </a:r>
            <a:r>
              <a:rPr lang="fr-CA" sz="2400" dirty="0" err="1" smtClean="0"/>
              <a:t>loved</a:t>
            </a:r>
            <a:r>
              <a:rPr lang="fr-CA" sz="2400" dirty="0" smtClean="0"/>
              <a:t> </a:t>
            </a:r>
            <a:r>
              <a:rPr lang="fr-CA" sz="2400" dirty="0" err="1" smtClean="0"/>
              <a:t>him</a:t>
            </a:r>
            <a:r>
              <a:rPr lang="fr-CA" sz="2400" dirty="0" smtClean="0"/>
              <a:t>.</a:t>
            </a:r>
          </a:p>
          <a:p>
            <a:endParaRPr lang="fr-CA" sz="2400" dirty="0"/>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K</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2" name="Picture 2" descr="http://ecx.images-amazon.com/images/I/61iWAcc-cAL._SL500_AA280_.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0800" y="4137764"/>
            <a:ext cx="2744244" cy="274424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828800" y="6420343"/>
            <a:ext cx="5181600" cy="461665"/>
          </a:xfrm>
          <a:prstGeom prst="rect">
            <a:avLst/>
          </a:prstGeom>
        </p:spPr>
        <p:txBody>
          <a:bodyPr wrap="square">
            <a:spAutoFit/>
          </a:bodyPr>
          <a:lstStyle/>
          <a:p>
            <a:r>
              <a:rPr lang="es-ES" sz="1200" i="1" dirty="0">
                <a:solidFill>
                  <a:srgbClr val="333333"/>
                </a:solidFill>
                <a:latin typeface="times"/>
              </a:rPr>
              <a:t>El </a:t>
            </a:r>
            <a:r>
              <a:rPr lang="es-ES" sz="1200" i="1" dirty="0" err="1">
                <a:solidFill>
                  <a:srgbClr val="333333"/>
                </a:solidFill>
                <a:latin typeface="times"/>
              </a:rPr>
              <a:t>Idolo</a:t>
            </a:r>
            <a:r>
              <a:rPr lang="es-ES" sz="1200" i="1" dirty="0">
                <a:solidFill>
                  <a:srgbClr val="333333"/>
                </a:solidFill>
                <a:latin typeface="times"/>
              </a:rPr>
              <a:t> De </a:t>
            </a:r>
            <a:r>
              <a:rPr lang="es-ES" sz="1200" i="1" dirty="0" err="1">
                <a:solidFill>
                  <a:srgbClr val="333333"/>
                </a:solidFill>
                <a:latin typeface="times"/>
              </a:rPr>
              <a:t>Mexico</a:t>
            </a:r>
            <a:r>
              <a:rPr lang="es-ES" sz="1200" dirty="0">
                <a:solidFill>
                  <a:srgbClr val="333333"/>
                </a:solidFill>
                <a:latin typeface="times"/>
              </a:rPr>
              <a:t>. </a:t>
            </a:r>
            <a:r>
              <a:rPr lang="es-ES" sz="1200" i="1" dirty="0">
                <a:solidFill>
                  <a:srgbClr val="333333"/>
                </a:solidFill>
                <a:latin typeface="times"/>
              </a:rPr>
              <a:t>Amazon </a:t>
            </a:r>
            <a:r>
              <a:rPr lang="es-ES" sz="1200" dirty="0">
                <a:solidFill>
                  <a:srgbClr val="333333"/>
                </a:solidFill>
                <a:latin typeface="times"/>
              </a:rPr>
              <a:t>. Web. 19 </a:t>
            </a:r>
            <a:r>
              <a:rPr lang="es-ES" sz="1200" dirty="0" err="1">
                <a:solidFill>
                  <a:srgbClr val="333333"/>
                </a:solidFill>
                <a:latin typeface="times"/>
              </a:rPr>
              <a:t>Apr</a:t>
            </a:r>
            <a:r>
              <a:rPr lang="es-ES" sz="1200" dirty="0">
                <a:solidFill>
                  <a:srgbClr val="333333"/>
                </a:solidFill>
                <a:latin typeface="times"/>
              </a:rPr>
              <a:t>. 2011. &lt;http://www.amazon.com/El-Idolo-De-Mexico/dp/B00138JBRG&gt;</a:t>
            </a:r>
            <a:endParaRPr lang="en-US" sz="1200" dirty="0"/>
          </a:p>
        </p:txBody>
      </p:sp>
    </p:spTree>
    <p:extLst>
      <p:ext uri="{BB962C8B-B14F-4D97-AF65-F5344CB8AC3E}">
        <p14:creationId xmlns:p14="http://schemas.microsoft.com/office/powerpoint/2010/main" val="15573971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8196" name="Picture 4" descr="http://ts4.mm.bing.net/images/thumbnail.aspx?q=846232692083&amp;id=c1484da9e4c460ec1a8a9f933b78c2ff&amp;url=http%3a%2f%2fi810.photobucket.com%2falbums%2fzz23%2fcutiegonebad%2fBG%2fbackgroun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448" y="4191000"/>
            <a:ext cx="2666998" cy="2666999"/>
          </a:xfrm>
          <a:prstGeom prst="rect">
            <a:avLst/>
          </a:prstGeom>
          <a:noFill/>
          <a:extLst>
            <a:ext uri="{909E8E84-426E-40DD-AFC4-6F175D3DCCD1}">
              <a14:hiddenFill xmlns:a14="http://schemas.microsoft.com/office/drawing/2010/main">
                <a:solidFill>
                  <a:srgbClr val="FFFFFF"/>
                </a:solidFill>
              </a14:hiddenFill>
            </a:ext>
          </a:extLst>
        </p:spPr>
      </p:pic>
      <p:sp>
        <p:nvSpPr>
          <p:cNvPr id="3074" name="Titre 1"/>
          <p:cNvSpPr>
            <a:spLocks noGrp="1"/>
          </p:cNvSpPr>
          <p:nvPr>
            <p:ph type="title"/>
          </p:nvPr>
        </p:nvSpPr>
        <p:spPr>
          <a:xfrm>
            <a:off x="3200400" y="403696"/>
            <a:ext cx="2971800" cy="1143000"/>
          </a:xfrm>
        </p:spPr>
        <p:txBody>
          <a:bodyPr/>
          <a:lstStyle/>
          <a:p>
            <a:pPr algn="l"/>
            <a:r>
              <a:rPr lang="fr-CA" sz="4800" dirty="0" err="1" smtClean="0"/>
              <a:t>yrics</a:t>
            </a:r>
            <a:endParaRPr lang="fr-CA" sz="4800" dirty="0" smtClean="0"/>
          </a:p>
        </p:txBody>
      </p:sp>
      <p:sp>
        <p:nvSpPr>
          <p:cNvPr id="3075" name="Espace réservé du contenu 2"/>
          <p:cNvSpPr>
            <a:spLocks noGrp="1"/>
          </p:cNvSpPr>
          <p:nvPr>
            <p:ph idx="1"/>
          </p:nvPr>
        </p:nvSpPr>
        <p:spPr>
          <a:xfrm>
            <a:off x="2071688" y="1600200"/>
            <a:ext cx="6615112" cy="4525963"/>
          </a:xfrm>
        </p:spPr>
        <p:txBody>
          <a:bodyPr/>
          <a:lstStyle/>
          <a:p>
            <a:r>
              <a:rPr lang="fr-CA" sz="2800" dirty="0" err="1" smtClean="0"/>
              <a:t>Chente’s</a:t>
            </a:r>
            <a:r>
              <a:rPr lang="fr-CA" sz="2800" dirty="0" smtClean="0"/>
              <a:t> lyrics have </a:t>
            </a:r>
            <a:r>
              <a:rPr lang="fr-CA" sz="2800" dirty="0" err="1" smtClean="0"/>
              <a:t>ranged</a:t>
            </a:r>
            <a:r>
              <a:rPr lang="fr-CA" sz="2800" dirty="0" smtClean="0"/>
              <a:t> </a:t>
            </a:r>
            <a:r>
              <a:rPr lang="fr-CA" sz="2800" dirty="0" err="1" smtClean="0"/>
              <a:t>from</a:t>
            </a:r>
            <a:r>
              <a:rPr lang="fr-CA" sz="2800" dirty="0" smtClean="0"/>
              <a:t> </a:t>
            </a:r>
            <a:r>
              <a:rPr lang="fr-CA" sz="2800" dirty="0" err="1" smtClean="0"/>
              <a:t>sad</a:t>
            </a:r>
            <a:r>
              <a:rPr lang="fr-CA" sz="2800" dirty="0" smtClean="0"/>
              <a:t> love </a:t>
            </a:r>
            <a:r>
              <a:rPr lang="fr-CA" sz="2800" dirty="0" err="1" smtClean="0"/>
              <a:t>meaningful</a:t>
            </a:r>
            <a:r>
              <a:rPr lang="fr-CA" sz="2800" dirty="0"/>
              <a:t> </a:t>
            </a:r>
            <a:r>
              <a:rPr lang="fr-CA" sz="2800" dirty="0" err="1" smtClean="0"/>
              <a:t>songs</a:t>
            </a:r>
            <a:r>
              <a:rPr lang="fr-CA" sz="2800" dirty="0" smtClean="0"/>
              <a:t>, to happy alive. </a:t>
            </a:r>
            <a:r>
              <a:rPr lang="fr-CA" sz="2800" dirty="0" err="1" smtClean="0"/>
              <a:t>We</a:t>
            </a:r>
            <a:r>
              <a:rPr lang="fr-CA" sz="2800" dirty="0" smtClean="0"/>
              <a:t> </a:t>
            </a:r>
            <a:r>
              <a:rPr lang="fr-CA" sz="2800" dirty="0" err="1" smtClean="0"/>
              <a:t>can</a:t>
            </a:r>
            <a:r>
              <a:rPr lang="fr-CA" sz="2800" dirty="0" smtClean="0"/>
              <a:t> all </a:t>
            </a:r>
            <a:r>
              <a:rPr lang="fr-CA" sz="2800" dirty="0" err="1" smtClean="0"/>
              <a:t>see</a:t>
            </a:r>
            <a:r>
              <a:rPr lang="fr-CA" sz="2800" dirty="0" smtClean="0"/>
              <a:t> </a:t>
            </a:r>
            <a:r>
              <a:rPr lang="fr-CA" sz="2800" dirty="0" err="1" smtClean="0"/>
              <a:t>what</a:t>
            </a:r>
            <a:r>
              <a:rPr lang="fr-CA" sz="2800" dirty="0" smtClean="0"/>
              <a:t> type of </a:t>
            </a:r>
            <a:r>
              <a:rPr lang="fr-CA" sz="2800" dirty="0" err="1" smtClean="0"/>
              <a:t>person</a:t>
            </a:r>
            <a:r>
              <a:rPr lang="fr-CA" sz="2800" dirty="0" smtClean="0"/>
              <a:t> </a:t>
            </a:r>
            <a:r>
              <a:rPr lang="fr-CA" sz="2800" dirty="0" err="1" smtClean="0"/>
              <a:t>he</a:t>
            </a:r>
            <a:r>
              <a:rPr lang="fr-CA" sz="2800" dirty="0" smtClean="0"/>
              <a:t> </a:t>
            </a:r>
            <a:r>
              <a:rPr lang="fr-CA" sz="2800" dirty="0" err="1" smtClean="0"/>
              <a:t>is</a:t>
            </a:r>
            <a:r>
              <a:rPr lang="fr-CA" sz="2800" dirty="0" smtClean="0"/>
              <a:t> by </a:t>
            </a:r>
            <a:r>
              <a:rPr lang="fr-CA" sz="2800" dirty="0" err="1" smtClean="0"/>
              <a:t>what</a:t>
            </a:r>
            <a:r>
              <a:rPr lang="fr-CA" sz="2800" dirty="0" smtClean="0"/>
              <a:t> </a:t>
            </a:r>
            <a:r>
              <a:rPr lang="fr-CA" sz="2800" dirty="0" err="1" smtClean="0"/>
              <a:t>his</a:t>
            </a:r>
            <a:r>
              <a:rPr lang="fr-CA" sz="2800" dirty="0" smtClean="0"/>
              <a:t> lyrics talk about. He has </a:t>
            </a:r>
            <a:r>
              <a:rPr lang="fr-CA" sz="2800" dirty="0" err="1" smtClean="0"/>
              <a:t>written</a:t>
            </a:r>
            <a:r>
              <a:rPr lang="fr-CA" sz="2800" dirty="0" smtClean="0"/>
              <a:t> </a:t>
            </a:r>
            <a:r>
              <a:rPr lang="fr-CA" sz="2800" dirty="0" err="1" smtClean="0"/>
              <a:t>songs</a:t>
            </a:r>
            <a:r>
              <a:rPr lang="fr-CA" sz="2800" dirty="0" smtClean="0"/>
              <a:t> for the people </a:t>
            </a:r>
            <a:r>
              <a:rPr lang="fr-CA" sz="2800" dirty="0" err="1" smtClean="0"/>
              <a:t>who</a:t>
            </a:r>
            <a:r>
              <a:rPr lang="fr-CA" sz="2800" dirty="0" smtClean="0"/>
              <a:t> are </a:t>
            </a:r>
            <a:r>
              <a:rPr lang="fr-CA" sz="2800" dirty="0" err="1" smtClean="0"/>
              <a:t>special</a:t>
            </a:r>
            <a:r>
              <a:rPr lang="fr-CA" sz="2800" dirty="0" smtClean="0"/>
              <a:t> to </a:t>
            </a:r>
            <a:r>
              <a:rPr lang="fr-CA" sz="2800" dirty="0" err="1" smtClean="0"/>
              <a:t>him</a:t>
            </a:r>
            <a:r>
              <a:rPr lang="fr-CA" sz="2800" dirty="0" smtClean="0"/>
              <a:t>. He has </a:t>
            </a:r>
            <a:r>
              <a:rPr lang="fr-CA" sz="2800" dirty="0" err="1" smtClean="0"/>
              <a:t>written</a:t>
            </a:r>
            <a:r>
              <a:rPr lang="fr-CA" sz="2800" dirty="0" smtClean="0"/>
              <a:t> </a:t>
            </a:r>
            <a:r>
              <a:rPr lang="fr-CA" sz="2800" dirty="0" err="1" smtClean="0"/>
              <a:t>songs</a:t>
            </a:r>
            <a:r>
              <a:rPr lang="fr-CA" sz="2800" dirty="0" smtClean="0"/>
              <a:t> for </a:t>
            </a:r>
            <a:r>
              <a:rPr lang="fr-CA" sz="2800" dirty="0" err="1" smtClean="0"/>
              <a:t>his</a:t>
            </a:r>
            <a:r>
              <a:rPr lang="fr-CA" sz="2800" dirty="0" smtClean="0"/>
              <a:t> </a:t>
            </a:r>
            <a:r>
              <a:rPr lang="fr-CA" sz="2800" dirty="0" err="1" smtClean="0"/>
              <a:t>adopted</a:t>
            </a:r>
            <a:r>
              <a:rPr lang="fr-CA" sz="2800" dirty="0" smtClean="0"/>
              <a:t> </a:t>
            </a:r>
            <a:r>
              <a:rPr lang="fr-CA" sz="2800" dirty="0" err="1" smtClean="0"/>
              <a:t>daughter</a:t>
            </a:r>
            <a:r>
              <a:rPr lang="fr-CA" sz="2800" dirty="0" smtClean="0"/>
              <a:t>, and </a:t>
            </a:r>
            <a:r>
              <a:rPr lang="fr-CA" sz="2800" dirty="0" err="1" smtClean="0"/>
              <a:t>his</a:t>
            </a:r>
            <a:r>
              <a:rPr lang="fr-CA" sz="2800" dirty="0" smtClean="0"/>
              <a:t> sons, and </a:t>
            </a:r>
            <a:r>
              <a:rPr lang="fr-CA" sz="2800" dirty="0" err="1" smtClean="0"/>
              <a:t>his</a:t>
            </a:r>
            <a:r>
              <a:rPr lang="fr-CA" sz="2800" dirty="0" smtClean="0"/>
              <a:t> </a:t>
            </a:r>
            <a:r>
              <a:rPr lang="fr-CA" sz="2800" dirty="0" err="1" smtClean="0"/>
              <a:t>wife</a:t>
            </a:r>
            <a:r>
              <a:rPr lang="fr-CA" sz="2800" dirty="0" smtClean="0"/>
              <a:t>. He has </a:t>
            </a:r>
            <a:r>
              <a:rPr lang="fr-CA" sz="2800" dirty="0" err="1" smtClean="0"/>
              <a:t>written</a:t>
            </a:r>
            <a:r>
              <a:rPr lang="fr-CA" sz="2800" dirty="0" smtClean="0"/>
              <a:t> </a:t>
            </a:r>
            <a:r>
              <a:rPr lang="fr-CA" sz="2800" dirty="0" err="1" smtClean="0"/>
              <a:t>songs</a:t>
            </a:r>
            <a:r>
              <a:rPr lang="fr-CA" sz="2800" dirty="0" smtClean="0"/>
              <a:t> for </a:t>
            </a:r>
            <a:r>
              <a:rPr lang="fr-CA" sz="2800" dirty="0" err="1" smtClean="0"/>
              <a:t>his</a:t>
            </a:r>
            <a:r>
              <a:rPr lang="fr-CA" sz="2800" dirty="0" smtClean="0"/>
              <a:t> </a:t>
            </a:r>
            <a:r>
              <a:rPr lang="fr-CA" sz="2800" dirty="0" err="1" smtClean="0"/>
              <a:t>father</a:t>
            </a:r>
            <a:r>
              <a:rPr lang="fr-CA" sz="2800" dirty="0" smtClean="0"/>
              <a:t> and </a:t>
            </a:r>
            <a:r>
              <a:rPr lang="fr-CA" sz="2800" dirty="0" err="1" smtClean="0"/>
              <a:t>his</a:t>
            </a:r>
            <a:r>
              <a:rPr lang="fr-CA" sz="2800" dirty="0" smtClean="0"/>
              <a:t> fans as </a:t>
            </a:r>
            <a:r>
              <a:rPr lang="fr-CA" sz="2800" dirty="0" err="1" smtClean="0"/>
              <a:t>well</a:t>
            </a:r>
            <a:r>
              <a:rPr lang="fr-CA" sz="2800" dirty="0" smtClean="0"/>
              <a:t>.								</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Rectangle 1"/>
          <p:cNvSpPr/>
          <p:nvPr/>
        </p:nvSpPr>
        <p:spPr>
          <a:xfrm>
            <a:off x="2759416" y="6096000"/>
            <a:ext cx="4572000" cy="646331"/>
          </a:xfrm>
          <a:prstGeom prst="rect">
            <a:avLst/>
          </a:prstGeom>
        </p:spPr>
        <p:txBody>
          <a:bodyPr>
            <a:spAutoFit/>
          </a:bodyPr>
          <a:lstStyle/>
          <a:p>
            <a:r>
              <a:rPr lang="en-US" sz="1200" i="1" dirty="0">
                <a:solidFill>
                  <a:srgbClr val="333333"/>
                </a:solidFill>
                <a:latin typeface="times"/>
              </a:rPr>
              <a:t>Music Notes</a:t>
            </a:r>
            <a:r>
              <a:rPr lang="en-US" sz="1200" dirty="0">
                <a:solidFill>
                  <a:srgbClr val="333333"/>
                </a:solidFill>
                <a:latin typeface="times"/>
              </a:rPr>
              <a:t>. </a:t>
            </a:r>
            <a:r>
              <a:rPr lang="en-US" sz="1200" i="1" dirty="0">
                <a:solidFill>
                  <a:srgbClr val="333333"/>
                </a:solidFill>
                <a:latin typeface="times"/>
              </a:rPr>
              <a:t>Photo Bucket</a:t>
            </a:r>
            <a:r>
              <a:rPr lang="en-US" sz="1200" dirty="0">
                <a:solidFill>
                  <a:srgbClr val="333333"/>
                </a:solidFill>
                <a:latin typeface="times"/>
              </a:rPr>
              <a:t>. Web. 21 Apr. 2011. &lt;http://s810.photobucket.com/albums/zz23/</a:t>
            </a:r>
            <a:r>
              <a:rPr lang="en-US" sz="1200" dirty="0" err="1">
                <a:solidFill>
                  <a:srgbClr val="333333"/>
                </a:solidFill>
                <a:latin typeface="times"/>
              </a:rPr>
              <a:t>cutiegonebad</a:t>
            </a:r>
            <a:r>
              <a:rPr lang="en-US" sz="1200" dirty="0">
                <a:solidFill>
                  <a:srgbClr val="333333"/>
                </a:solidFill>
                <a:latin typeface="times"/>
              </a:rPr>
              <a:t>/BG/?action=</a:t>
            </a:r>
            <a:r>
              <a:rPr lang="en-US" sz="1200" dirty="0" err="1">
                <a:solidFill>
                  <a:srgbClr val="333333"/>
                </a:solidFill>
                <a:latin typeface="times"/>
              </a:rPr>
              <a:t>view¤t</a:t>
            </a:r>
            <a:r>
              <a:rPr lang="en-US" sz="1200" dirty="0">
                <a:solidFill>
                  <a:srgbClr val="333333"/>
                </a:solidFill>
                <a:latin typeface="times"/>
              </a:rPr>
              <a:t>=</a:t>
            </a:r>
            <a:r>
              <a:rPr lang="en-US" sz="1200" dirty="0" err="1">
                <a:solidFill>
                  <a:srgbClr val="333333"/>
                </a:solidFill>
                <a:latin typeface="times"/>
              </a:rPr>
              <a:t>background.jpg&amp;sort</a:t>
            </a:r>
            <a:r>
              <a:rPr lang="en-US" sz="1200" dirty="0">
                <a:solidFill>
                  <a:srgbClr val="333333"/>
                </a:solidFill>
                <a:latin typeface="times"/>
              </a:rPr>
              <a:t>=ascending&gt;</a:t>
            </a:r>
            <a:endParaRPr lang="en-US" sz="1200" dirty="0"/>
          </a:p>
        </p:txBody>
      </p:sp>
    </p:spTree>
    <p:extLst>
      <p:ext uri="{BB962C8B-B14F-4D97-AF65-F5344CB8AC3E}">
        <p14:creationId xmlns:p14="http://schemas.microsoft.com/office/powerpoint/2010/main" val="17968819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1026" name="Picture 2" descr="http://www.bigdestinations.com/images/Mexico.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3015472"/>
            <a:ext cx="5069692" cy="3852966"/>
          </a:xfrm>
          <a:prstGeom prst="rect">
            <a:avLst/>
          </a:prstGeom>
          <a:noFill/>
          <a:extLst>
            <a:ext uri="{909E8E84-426E-40DD-AFC4-6F175D3DCCD1}">
              <a14:hiddenFill xmlns:a14="http://schemas.microsoft.com/office/drawing/2010/main">
                <a:solidFill>
                  <a:srgbClr val="FFFFFF"/>
                </a:solidFill>
              </a14:hiddenFill>
            </a:ext>
          </a:extLst>
        </p:spPr>
      </p:pic>
      <p:sp>
        <p:nvSpPr>
          <p:cNvPr id="3074" name="Titre 1"/>
          <p:cNvSpPr>
            <a:spLocks noGrp="1"/>
          </p:cNvSpPr>
          <p:nvPr>
            <p:ph type="title"/>
          </p:nvPr>
        </p:nvSpPr>
        <p:spPr>
          <a:xfrm>
            <a:off x="3200400" y="403696"/>
            <a:ext cx="5638800" cy="1143000"/>
          </a:xfrm>
        </p:spPr>
        <p:txBody>
          <a:bodyPr/>
          <a:lstStyle/>
          <a:p>
            <a:pPr algn="l"/>
            <a:r>
              <a:rPr lang="fr-CA" sz="4800" dirty="0" err="1" smtClean="0"/>
              <a:t>exican</a:t>
            </a:r>
            <a:endParaRPr lang="fr-CA" sz="4800" dirty="0" smtClean="0"/>
          </a:p>
        </p:txBody>
      </p:sp>
      <p:sp>
        <p:nvSpPr>
          <p:cNvPr id="3075" name="Espace réservé du contenu 2"/>
          <p:cNvSpPr>
            <a:spLocks noGrp="1"/>
          </p:cNvSpPr>
          <p:nvPr>
            <p:ph idx="1"/>
          </p:nvPr>
        </p:nvSpPr>
        <p:spPr>
          <a:xfrm>
            <a:off x="2721714" y="1295400"/>
            <a:ext cx="6422286" cy="3275694"/>
          </a:xfrm>
        </p:spPr>
        <p:txBody>
          <a:bodyPr/>
          <a:lstStyle/>
          <a:p>
            <a:r>
              <a:rPr lang="fr-CA" sz="2400" dirty="0" smtClean="0"/>
              <a:t>Vicente Fernandez </a:t>
            </a:r>
            <a:r>
              <a:rPr lang="fr-CA" sz="2400" dirty="0" err="1" smtClean="0"/>
              <a:t>is</a:t>
            </a:r>
            <a:r>
              <a:rPr lang="fr-CA" sz="2400" dirty="0" smtClean="0"/>
              <a:t> a </a:t>
            </a:r>
            <a:r>
              <a:rPr lang="fr-CA" sz="2400" dirty="0" err="1" smtClean="0"/>
              <a:t>Mexican</a:t>
            </a:r>
            <a:r>
              <a:rPr lang="fr-CA" sz="2400" dirty="0" smtClean="0"/>
              <a:t>. He </a:t>
            </a:r>
            <a:r>
              <a:rPr lang="fr-CA" sz="2400" dirty="0" err="1" smtClean="0"/>
              <a:t>was</a:t>
            </a:r>
            <a:r>
              <a:rPr lang="fr-CA" sz="2400" dirty="0" smtClean="0"/>
              <a:t> </a:t>
            </a:r>
            <a:r>
              <a:rPr lang="fr-CA" sz="2400" dirty="0" err="1" smtClean="0"/>
              <a:t>born</a:t>
            </a:r>
            <a:r>
              <a:rPr lang="fr-CA" sz="2400" dirty="0" smtClean="0"/>
              <a:t> in </a:t>
            </a:r>
            <a:r>
              <a:rPr lang="fr-CA" sz="2400" dirty="0" err="1" smtClean="0"/>
              <a:t>Huentitan</a:t>
            </a:r>
            <a:r>
              <a:rPr lang="fr-CA" sz="2400" dirty="0" smtClean="0"/>
              <a:t> El Alto, Jalisco, Mexico. He </a:t>
            </a:r>
            <a:r>
              <a:rPr lang="fr-CA" sz="2400" dirty="0" err="1" smtClean="0"/>
              <a:t>spent</a:t>
            </a:r>
            <a:r>
              <a:rPr lang="fr-CA" sz="2400" dirty="0" smtClean="0"/>
              <a:t> the </a:t>
            </a:r>
            <a:r>
              <a:rPr lang="fr-CA" sz="2400" dirty="0" err="1" smtClean="0"/>
              <a:t>early</a:t>
            </a:r>
            <a:r>
              <a:rPr lang="fr-CA" sz="2400" dirty="0" smtClean="0"/>
              <a:t> </a:t>
            </a:r>
            <a:r>
              <a:rPr lang="fr-CA" sz="2400" dirty="0" err="1" smtClean="0"/>
              <a:t>years</a:t>
            </a:r>
            <a:r>
              <a:rPr lang="fr-CA" sz="2400" dirty="0" smtClean="0"/>
              <a:t> of </a:t>
            </a:r>
            <a:r>
              <a:rPr lang="fr-CA" sz="2400" dirty="0" err="1" smtClean="0"/>
              <a:t>his</a:t>
            </a:r>
            <a:r>
              <a:rPr lang="fr-CA" sz="2400" dirty="0" smtClean="0"/>
              <a:t> life on </a:t>
            </a:r>
            <a:r>
              <a:rPr lang="fr-CA" sz="2400" dirty="0" err="1" smtClean="0"/>
              <a:t>his</a:t>
            </a:r>
            <a:r>
              <a:rPr lang="fr-CA" sz="2400" dirty="0" smtClean="0"/>
              <a:t> </a:t>
            </a:r>
            <a:r>
              <a:rPr lang="fr-CA" sz="2400" dirty="0" err="1" smtClean="0"/>
              <a:t>dad’s</a:t>
            </a:r>
            <a:r>
              <a:rPr lang="fr-CA" sz="2400" dirty="0" smtClean="0"/>
              <a:t> ranch in the </a:t>
            </a:r>
            <a:r>
              <a:rPr lang="fr-CA" sz="2400" dirty="0" err="1" smtClean="0"/>
              <a:t>outskirts</a:t>
            </a:r>
            <a:r>
              <a:rPr lang="fr-CA" sz="2400" dirty="0" smtClean="0"/>
              <a:t> of Guadalajara. </a:t>
            </a:r>
            <a:r>
              <a:rPr lang="fr-CA" sz="2400" dirty="0" err="1" smtClean="0"/>
              <a:t>His</a:t>
            </a:r>
            <a:r>
              <a:rPr lang="fr-CA" sz="2400" dirty="0" smtClean="0"/>
              <a:t> </a:t>
            </a:r>
            <a:r>
              <a:rPr lang="fr-CA" sz="2400" dirty="0" err="1" smtClean="0"/>
              <a:t>whole</a:t>
            </a:r>
            <a:r>
              <a:rPr lang="fr-CA" sz="2400" dirty="0" smtClean="0"/>
              <a:t> </a:t>
            </a:r>
            <a:r>
              <a:rPr lang="fr-CA" sz="2400" dirty="0" err="1" smtClean="0"/>
              <a:t>career</a:t>
            </a:r>
            <a:r>
              <a:rPr lang="fr-CA" sz="2400" dirty="0" smtClean="0"/>
              <a:t> </a:t>
            </a:r>
            <a:r>
              <a:rPr lang="fr-CA" sz="2400" dirty="0" err="1" smtClean="0"/>
              <a:t>started</a:t>
            </a:r>
            <a:r>
              <a:rPr lang="fr-CA" sz="2400" dirty="0" smtClean="0"/>
              <a:t> in Mexico. Vicente Fernandez has </a:t>
            </a:r>
            <a:r>
              <a:rPr lang="fr-CA" sz="2400" dirty="0" err="1" smtClean="0"/>
              <a:t>always</a:t>
            </a:r>
            <a:r>
              <a:rPr lang="fr-CA" sz="2400" dirty="0" smtClean="0"/>
              <a:t> been </a:t>
            </a:r>
            <a:r>
              <a:rPr lang="fr-CA" sz="2400" dirty="0" err="1" smtClean="0"/>
              <a:t>proud</a:t>
            </a:r>
            <a:r>
              <a:rPr lang="fr-CA" sz="2400" dirty="0" smtClean="0"/>
              <a:t> of </a:t>
            </a:r>
            <a:r>
              <a:rPr lang="fr-CA" sz="2400" dirty="0" err="1" smtClean="0"/>
              <a:t>his</a:t>
            </a:r>
            <a:r>
              <a:rPr lang="fr-CA" sz="2400" dirty="0" smtClean="0"/>
              <a:t> </a:t>
            </a:r>
            <a:r>
              <a:rPr lang="fr-CA" sz="2400" dirty="0" err="1" smtClean="0"/>
              <a:t>her</a:t>
            </a:r>
            <a:r>
              <a:rPr lang="fr-CA" sz="2400" dirty="0" smtClean="0"/>
              <a:t> and </a:t>
            </a:r>
            <a:r>
              <a:rPr lang="fr-CA" sz="2400" dirty="0" err="1" smtClean="0"/>
              <a:t>where</a:t>
            </a:r>
            <a:r>
              <a:rPr lang="fr-CA" sz="2400" dirty="0" smtClean="0"/>
              <a:t> </a:t>
            </a:r>
            <a:r>
              <a:rPr lang="fr-CA" sz="2400" dirty="0" err="1" smtClean="0"/>
              <a:t>he</a:t>
            </a:r>
            <a:r>
              <a:rPr lang="fr-CA" sz="2400" dirty="0" smtClean="0"/>
              <a:t> </a:t>
            </a:r>
            <a:r>
              <a:rPr lang="fr-CA" sz="2400" dirty="0" err="1" smtClean="0"/>
              <a:t>comes</a:t>
            </a:r>
            <a:r>
              <a:rPr lang="fr-CA" sz="2400" dirty="0" smtClean="0"/>
              <a:t> </a:t>
            </a:r>
            <a:r>
              <a:rPr lang="fr-CA" sz="2400" dirty="0" err="1" smtClean="0"/>
              <a:t>from</a:t>
            </a:r>
            <a:r>
              <a:rPr lang="fr-CA" sz="2400" dirty="0" smtClean="0"/>
              <a:t>. That </a:t>
            </a:r>
            <a:r>
              <a:rPr lang="fr-CA" sz="2400" dirty="0" err="1" smtClean="0"/>
              <a:t>is</a:t>
            </a:r>
            <a:r>
              <a:rPr lang="fr-CA" sz="2400" dirty="0" smtClean="0"/>
              <a:t> </a:t>
            </a:r>
            <a:r>
              <a:rPr lang="fr-CA" sz="2400" dirty="0" err="1" smtClean="0"/>
              <a:t>why</a:t>
            </a:r>
            <a:r>
              <a:rPr lang="fr-CA" sz="2400" dirty="0" smtClean="0"/>
              <a:t> </a:t>
            </a:r>
            <a:r>
              <a:rPr lang="fr-CA" sz="2400" dirty="0" err="1" smtClean="0"/>
              <a:t>many</a:t>
            </a:r>
            <a:r>
              <a:rPr lang="fr-CA" sz="2400" dirty="0" smtClean="0"/>
              <a:t> call </a:t>
            </a:r>
            <a:r>
              <a:rPr lang="fr-CA" sz="2400" dirty="0" err="1" smtClean="0"/>
              <a:t>him</a:t>
            </a:r>
            <a:r>
              <a:rPr lang="fr-CA" sz="2400" dirty="0" smtClean="0"/>
              <a:t> « </a:t>
            </a:r>
            <a:r>
              <a:rPr lang="fr-CA" sz="2400" dirty="0" err="1" smtClean="0"/>
              <a:t>Mexico’s</a:t>
            </a:r>
            <a:r>
              <a:rPr lang="fr-CA" sz="2400" dirty="0" smtClean="0"/>
              <a:t> </a:t>
            </a:r>
            <a:r>
              <a:rPr lang="fr-CA" sz="2400" dirty="0" err="1" smtClean="0"/>
              <a:t>Idol</a:t>
            </a:r>
            <a:r>
              <a:rPr lang="fr-CA" sz="2400" dirty="0" smtClean="0"/>
              <a:t> ».</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Rectangle 1"/>
          <p:cNvSpPr/>
          <p:nvPr/>
        </p:nvSpPr>
        <p:spPr>
          <a:xfrm>
            <a:off x="5337958" y="6096000"/>
            <a:ext cx="3355882" cy="1200329"/>
          </a:xfrm>
          <a:prstGeom prst="rect">
            <a:avLst/>
          </a:prstGeom>
        </p:spPr>
        <p:txBody>
          <a:bodyPr wrap="square">
            <a:spAutoFit/>
          </a:bodyPr>
          <a:lstStyle/>
          <a:p>
            <a:r>
              <a:rPr lang="en-US" sz="1200" i="1" dirty="0">
                <a:solidFill>
                  <a:srgbClr val="333333"/>
                </a:solidFill>
                <a:latin typeface="times"/>
              </a:rPr>
              <a:t>Mexico Vacations</a:t>
            </a:r>
            <a:r>
              <a:rPr lang="en-US" sz="1200" dirty="0">
                <a:solidFill>
                  <a:srgbClr val="333333"/>
                </a:solidFill>
                <a:latin typeface="times"/>
              </a:rPr>
              <a:t>. </a:t>
            </a:r>
            <a:r>
              <a:rPr lang="en-US" sz="1200" i="1" dirty="0">
                <a:solidFill>
                  <a:srgbClr val="333333"/>
                </a:solidFill>
                <a:latin typeface="times"/>
              </a:rPr>
              <a:t>Big Destinations</a:t>
            </a:r>
            <a:r>
              <a:rPr lang="en-US" sz="1200" dirty="0">
                <a:solidFill>
                  <a:srgbClr val="333333"/>
                </a:solidFill>
                <a:latin typeface="times"/>
              </a:rPr>
              <a:t>. Web. 20 Apr. 2011. &lt;http://www.bigdestinations.com/mexico-vacations.htm&gt;.</a:t>
            </a:r>
          </a:p>
          <a:p>
            <a:r>
              <a:rPr lang="en-US" dirty="0"/>
              <a:t/>
            </a:r>
            <a:br>
              <a:rPr lang="en-US" dirty="0"/>
            </a:br>
            <a:endParaRPr lang="en-US" dirty="0"/>
          </a:p>
        </p:txBody>
      </p:sp>
    </p:spTree>
    <p:extLst>
      <p:ext uri="{BB962C8B-B14F-4D97-AF65-F5344CB8AC3E}">
        <p14:creationId xmlns:p14="http://schemas.microsoft.com/office/powerpoint/2010/main" val="20498916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9218" name="Picture 2" descr="http://www.scenicreflections.com/files/believe_religious_wallpaper_102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676650"/>
            <a:ext cx="4241800" cy="3181350"/>
          </a:xfrm>
          <a:prstGeom prst="rect">
            <a:avLst/>
          </a:prstGeom>
          <a:noFill/>
          <a:extLst>
            <a:ext uri="{909E8E84-426E-40DD-AFC4-6F175D3DCCD1}">
              <a14:hiddenFill xmlns:a14="http://schemas.microsoft.com/office/drawing/2010/main">
                <a:solidFill>
                  <a:srgbClr val="FFFFFF"/>
                </a:solidFill>
              </a14:hiddenFill>
            </a:ext>
          </a:extLst>
        </p:spPr>
      </p:pic>
      <p:sp>
        <p:nvSpPr>
          <p:cNvPr id="3074" name="Titre 1"/>
          <p:cNvSpPr>
            <a:spLocks noGrp="1"/>
          </p:cNvSpPr>
          <p:nvPr>
            <p:ph type="title"/>
          </p:nvPr>
        </p:nvSpPr>
        <p:spPr>
          <a:xfrm>
            <a:off x="3810000" y="381000"/>
            <a:ext cx="5638800" cy="1143000"/>
          </a:xfrm>
        </p:spPr>
        <p:txBody>
          <a:bodyPr/>
          <a:lstStyle/>
          <a:p>
            <a:pPr algn="l"/>
            <a:r>
              <a:rPr lang="fr-CA" sz="4800" dirty="0" err="1" smtClean="0"/>
              <a:t>ever</a:t>
            </a:r>
            <a:r>
              <a:rPr lang="fr-CA" sz="4800" dirty="0" smtClean="0"/>
              <a:t> Gave Up </a:t>
            </a:r>
            <a:r>
              <a:rPr lang="fr-CA" sz="4800" dirty="0" err="1" smtClean="0"/>
              <a:t>His</a:t>
            </a:r>
            <a:r>
              <a:rPr lang="fr-CA" sz="4800" dirty="0" smtClean="0"/>
              <a:t> </a:t>
            </a:r>
            <a:r>
              <a:rPr lang="fr-CA" sz="4800" dirty="0" err="1" smtClean="0"/>
              <a:t>Dream</a:t>
            </a:r>
            <a:endParaRPr lang="fr-CA" sz="4800" dirty="0" smtClean="0"/>
          </a:p>
        </p:txBody>
      </p:sp>
      <p:sp>
        <p:nvSpPr>
          <p:cNvPr id="3075" name="Espace réservé du contenu 2"/>
          <p:cNvSpPr>
            <a:spLocks noGrp="1"/>
          </p:cNvSpPr>
          <p:nvPr>
            <p:ph idx="1"/>
          </p:nvPr>
        </p:nvSpPr>
        <p:spPr>
          <a:xfrm>
            <a:off x="2895600" y="1600200"/>
            <a:ext cx="6615112" cy="5257800"/>
          </a:xfrm>
        </p:spPr>
        <p:txBody>
          <a:bodyPr/>
          <a:lstStyle/>
          <a:p>
            <a:r>
              <a:rPr lang="fr-CA" sz="2400" dirty="0" smtClean="0"/>
              <a:t>He </a:t>
            </a:r>
            <a:r>
              <a:rPr lang="fr-CA" sz="2400" dirty="0" err="1" smtClean="0"/>
              <a:t>always</a:t>
            </a:r>
            <a:r>
              <a:rPr lang="fr-CA" sz="2400" dirty="0" smtClean="0"/>
              <a:t> </a:t>
            </a:r>
            <a:r>
              <a:rPr lang="fr-CA" sz="2400" dirty="0" err="1" smtClean="0"/>
              <a:t>believed</a:t>
            </a:r>
            <a:r>
              <a:rPr lang="fr-CA" sz="2400" dirty="0" smtClean="0"/>
              <a:t> the </a:t>
            </a:r>
            <a:r>
              <a:rPr lang="fr-CA" sz="2400" dirty="0" err="1" smtClean="0"/>
              <a:t>he</a:t>
            </a:r>
            <a:r>
              <a:rPr lang="fr-CA" sz="2400" dirty="0" smtClean="0"/>
              <a:t> </a:t>
            </a:r>
            <a:r>
              <a:rPr lang="fr-CA" sz="2400" dirty="0" err="1" smtClean="0"/>
              <a:t>would</a:t>
            </a:r>
            <a:r>
              <a:rPr lang="fr-CA" sz="2400" dirty="0" smtClean="0"/>
              <a:t> </a:t>
            </a:r>
            <a:r>
              <a:rPr lang="fr-CA" sz="2400" dirty="0" err="1" smtClean="0"/>
              <a:t>make</a:t>
            </a:r>
            <a:r>
              <a:rPr lang="fr-CA" sz="2400" dirty="0" smtClean="0"/>
              <a:t> </a:t>
            </a:r>
            <a:r>
              <a:rPr lang="fr-CA" sz="2400" dirty="0" err="1" smtClean="0"/>
              <a:t>it</a:t>
            </a:r>
            <a:r>
              <a:rPr lang="fr-CA" sz="2400" dirty="0" smtClean="0"/>
              <a:t> as a singer one </a:t>
            </a:r>
            <a:r>
              <a:rPr lang="fr-CA" sz="2400" dirty="0" err="1" smtClean="0"/>
              <a:t>day</a:t>
            </a:r>
            <a:r>
              <a:rPr lang="fr-CA" sz="2400" dirty="0" smtClean="0"/>
              <a:t>. He </a:t>
            </a:r>
            <a:r>
              <a:rPr lang="fr-CA" sz="2400" dirty="0" err="1" smtClean="0"/>
              <a:t>never</a:t>
            </a:r>
            <a:r>
              <a:rPr lang="fr-CA" sz="2400" dirty="0" smtClean="0"/>
              <a:t> let down </a:t>
            </a:r>
            <a:r>
              <a:rPr lang="fr-CA" sz="2400" dirty="0" err="1" smtClean="0"/>
              <a:t>his</a:t>
            </a:r>
            <a:r>
              <a:rPr lang="fr-CA" sz="2400" dirty="0" smtClean="0"/>
              <a:t> </a:t>
            </a:r>
            <a:r>
              <a:rPr lang="fr-CA" sz="2400" dirty="0" err="1" smtClean="0"/>
              <a:t>dream</a:t>
            </a:r>
            <a:r>
              <a:rPr lang="fr-CA" sz="2400" dirty="0" smtClean="0"/>
              <a:t> of </a:t>
            </a:r>
            <a:r>
              <a:rPr lang="fr-CA" sz="2400" dirty="0" err="1" smtClean="0"/>
              <a:t>singing</a:t>
            </a:r>
            <a:r>
              <a:rPr lang="fr-CA" sz="2400" dirty="0" smtClean="0"/>
              <a:t> </a:t>
            </a:r>
            <a:r>
              <a:rPr lang="fr-CA" sz="2400" dirty="0" err="1" smtClean="0"/>
              <a:t>into</a:t>
            </a:r>
            <a:r>
              <a:rPr lang="fr-CA" sz="2400" dirty="0" smtClean="0"/>
              <a:t> the microphone </a:t>
            </a:r>
            <a:r>
              <a:rPr lang="fr-CA" sz="2400" dirty="0" err="1" smtClean="0"/>
              <a:t>infront</a:t>
            </a:r>
            <a:r>
              <a:rPr lang="fr-CA" sz="2400" dirty="0" smtClean="0"/>
              <a:t> of millions all </a:t>
            </a:r>
            <a:r>
              <a:rPr lang="fr-CA" sz="2400" dirty="0" err="1" smtClean="0"/>
              <a:t>around</a:t>
            </a:r>
            <a:r>
              <a:rPr lang="fr-CA" sz="2400" dirty="0" smtClean="0"/>
              <a:t> the world. He </a:t>
            </a:r>
            <a:r>
              <a:rPr lang="fr-CA" sz="2400" dirty="0" err="1" smtClean="0"/>
              <a:t>always</a:t>
            </a:r>
            <a:r>
              <a:rPr lang="fr-CA" sz="2400" dirty="0" smtClean="0"/>
              <a:t> </a:t>
            </a:r>
            <a:r>
              <a:rPr lang="fr-CA" sz="2400" dirty="0" err="1" smtClean="0"/>
              <a:t>wanted</a:t>
            </a:r>
            <a:r>
              <a:rPr lang="fr-CA" sz="2400" dirty="0" smtClean="0"/>
              <a:t> to </a:t>
            </a:r>
            <a:r>
              <a:rPr lang="fr-CA" sz="2400" dirty="0" err="1" smtClean="0"/>
              <a:t>be</a:t>
            </a:r>
            <a:r>
              <a:rPr lang="fr-CA" sz="2400" dirty="0" smtClean="0"/>
              <a:t> </a:t>
            </a:r>
            <a:r>
              <a:rPr lang="fr-CA" sz="2400" dirty="0" err="1" smtClean="0"/>
              <a:t>heard</a:t>
            </a:r>
            <a:r>
              <a:rPr lang="fr-CA" sz="2400" dirty="0" smtClean="0"/>
              <a:t> by </a:t>
            </a:r>
            <a:r>
              <a:rPr lang="fr-CA" sz="2400" dirty="0" err="1" smtClean="0"/>
              <a:t>everyone</a:t>
            </a:r>
            <a:r>
              <a:rPr lang="fr-CA" sz="2400" dirty="0" smtClean="0"/>
              <a:t> </a:t>
            </a:r>
            <a:r>
              <a:rPr lang="fr-CA" sz="2400" dirty="0" err="1" smtClean="0"/>
              <a:t>he</a:t>
            </a:r>
            <a:r>
              <a:rPr lang="fr-CA" sz="2400" dirty="0" smtClean="0"/>
              <a:t> </a:t>
            </a:r>
            <a:r>
              <a:rPr lang="fr-CA" sz="2400" dirty="0" err="1" smtClean="0"/>
              <a:t>could</a:t>
            </a:r>
            <a:r>
              <a:rPr lang="fr-CA" sz="2400" dirty="0" smtClean="0"/>
              <a:t> </a:t>
            </a:r>
            <a:r>
              <a:rPr lang="fr-CA" sz="2400" dirty="0" err="1" smtClean="0"/>
              <a:t>get</a:t>
            </a:r>
            <a:r>
              <a:rPr lang="fr-CA" sz="2400" dirty="0" smtClean="0"/>
              <a:t> to. He </a:t>
            </a:r>
            <a:r>
              <a:rPr lang="fr-CA" sz="2400" dirty="0" err="1" smtClean="0"/>
              <a:t>knew</a:t>
            </a:r>
            <a:r>
              <a:rPr lang="fr-CA" sz="2400" dirty="0" smtClean="0"/>
              <a:t> </a:t>
            </a:r>
            <a:r>
              <a:rPr lang="fr-CA" sz="2400" dirty="0" err="1" smtClean="0"/>
              <a:t>he</a:t>
            </a:r>
            <a:r>
              <a:rPr lang="fr-CA" sz="2400" dirty="0" smtClean="0"/>
              <a:t> </a:t>
            </a:r>
            <a:r>
              <a:rPr lang="fr-CA" sz="2400" dirty="0" err="1" smtClean="0"/>
              <a:t>would</a:t>
            </a:r>
            <a:r>
              <a:rPr lang="fr-CA" sz="2400" dirty="0" smtClean="0"/>
              <a:t> one </a:t>
            </a:r>
            <a:r>
              <a:rPr lang="fr-CA" sz="2400" dirty="0" err="1" smtClean="0"/>
              <a:t>day</a:t>
            </a:r>
            <a:r>
              <a:rPr lang="fr-CA" sz="2400" dirty="0" smtClean="0"/>
              <a:t> go </a:t>
            </a:r>
            <a:r>
              <a:rPr lang="fr-CA" sz="2400" dirty="0" err="1" smtClean="0"/>
              <a:t>from</a:t>
            </a:r>
            <a:r>
              <a:rPr lang="fr-CA" sz="2400" dirty="0" smtClean="0"/>
              <a:t> </a:t>
            </a:r>
            <a:r>
              <a:rPr lang="fr-CA" sz="2400" dirty="0" err="1" smtClean="0"/>
              <a:t>cleaning</a:t>
            </a:r>
            <a:r>
              <a:rPr lang="fr-CA" sz="2400" dirty="0" smtClean="0"/>
              <a:t> </a:t>
            </a:r>
            <a:r>
              <a:rPr lang="fr-CA" sz="2400" dirty="0" err="1" smtClean="0"/>
              <a:t>shoes</a:t>
            </a:r>
            <a:r>
              <a:rPr lang="fr-CA" sz="2400" dirty="0" smtClean="0"/>
              <a:t> and </a:t>
            </a:r>
            <a:r>
              <a:rPr lang="fr-CA" sz="2400" dirty="0" err="1" smtClean="0"/>
              <a:t>singing</a:t>
            </a:r>
            <a:r>
              <a:rPr lang="fr-CA" sz="2400" dirty="0" smtClean="0"/>
              <a:t> in the </a:t>
            </a:r>
            <a:r>
              <a:rPr lang="fr-CA" sz="2400" dirty="0" err="1" smtClean="0"/>
              <a:t>streets</a:t>
            </a:r>
            <a:r>
              <a:rPr lang="fr-CA" sz="2400" dirty="0" smtClean="0"/>
              <a:t> to </a:t>
            </a:r>
            <a:r>
              <a:rPr lang="fr-CA" sz="2400" dirty="0" err="1" smtClean="0"/>
              <a:t>becoming</a:t>
            </a:r>
            <a:r>
              <a:rPr lang="fr-CA" sz="2400" dirty="0" smtClean="0"/>
              <a:t> </a:t>
            </a:r>
            <a:r>
              <a:rPr lang="fr-CA" sz="2400" dirty="0" err="1" smtClean="0"/>
              <a:t>famous</a:t>
            </a:r>
            <a:r>
              <a:rPr lang="fr-CA" sz="2400" dirty="0" smtClean="0"/>
              <a:t>. He </a:t>
            </a:r>
            <a:r>
              <a:rPr lang="fr-CA" sz="2400" dirty="0" err="1" smtClean="0"/>
              <a:t>now</a:t>
            </a:r>
            <a:r>
              <a:rPr lang="fr-CA" sz="2400" dirty="0" smtClean="0"/>
              <a:t> </a:t>
            </a:r>
            <a:r>
              <a:rPr lang="fr-CA" sz="2400" dirty="0" err="1" smtClean="0"/>
              <a:t>believes</a:t>
            </a:r>
            <a:r>
              <a:rPr lang="fr-CA" sz="2400" dirty="0" smtClean="0"/>
              <a:t> </a:t>
            </a:r>
            <a:r>
              <a:rPr lang="fr-CA" sz="2400" dirty="0" err="1" smtClean="0"/>
              <a:t>he</a:t>
            </a:r>
            <a:r>
              <a:rPr lang="fr-CA" sz="2400" dirty="0" smtClean="0"/>
              <a:t> </a:t>
            </a:r>
            <a:r>
              <a:rPr lang="fr-CA" sz="2400" dirty="0" err="1" smtClean="0"/>
              <a:t>will</a:t>
            </a:r>
            <a:r>
              <a:rPr lang="fr-CA" sz="2400" dirty="0" smtClean="0"/>
              <a:t> </a:t>
            </a:r>
            <a:r>
              <a:rPr lang="fr-CA" sz="2400" dirty="0" err="1" smtClean="0"/>
              <a:t>keep</a:t>
            </a:r>
            <a:r>
              <a:rPr lang="fr-CA" sz="2400" dirty="0" smtClean="0"/>
              <a:t> </a:t>
            </a:r>
            <a:r>
              <a:rPr lang="fr-CA" sz="2400" dirty="0" err="1" smtClean="0"/>
              <a:t>singing</a:t>
            </a:r>
            <a:r>
              <a:rPr lang="fr-CA" sz="2400" dirty="0" smtClean="0"/>
              <a:t> </a:t>
            </a:r>
            <a:r>
              <a:rPr lang="fr-CA" sz="2400" dirty="0" err="1" smtClean="0"/>
              <a:t>until</a:t>
            </a:r>
            <a:r>
              <a:rPr lang="fr-CA" sz="2400" dirty="0" smtClean="0"/>
              <a:t> </a:t>
            </a:r>
            <a:r>
              <a:rPr lang="fr-CA" sz="2400" dirty="0" err="1" smtClean="0"/>
              <a:t>his</a:t>
            </a:r>
            <a:r>
              <a:rPr lang="fr-CA" sz="2400" dirty="0" smtClean="0"/>
              <a:t> </a:t>
            </a:r>
            <a:r>
              <a:rPr lang="fr-CA" sz="2400" dirty="0" err="1" smtClean="0"/>
              <a:t>death</a:t>
            </a:r>
            <a:r>
              <a:rPr lang="fr-CA" sz="2400" dirty="0" smtClean="0"/>
              <a:t>, </a:t>
            </a:r>
            <a:r>
              <a:rPr lang="fr-CA" sz="2400" dirty="0" err="1" smtClean="0"/>
              <a:t>nothing</a:t>
            </a:r>
            <a:r>
              <a:rPr lang="fr-CA" sz="2400" dirty="0" smtClean="0"/>
              <a:t> </a:t>
            </a:r>
            <a:r>
              <a:rPr lang="fr-CA" sz="2400" dirty="0" err="1" smtClean="0"/>
              <a:t>will</a:t>
            </a:r>
            <a:r>
              <a:rPr lang="fr-CA" sz="2400" dirty="0" smtClean="0"/>
              <a:t> stop </a:t>
            </a:r>
            <a:r>
              <a:rPr lang="fr-CA" sz="2400" dirty="0" err="1" smtClean="0"/>
              <a:t>him</a:t>
            </a:r>
            <a:r>
              <a:rPr lang="fr-CA" sz="2400" dirty="0" smtClean="0"/>
              <a:t>.</a:t>
            </a:r>
            <a:r>
              <a:rPr lang="fr-CA" sz="2800" dirty="0" smtClean="0"/>
              <a:t>		</a:t>
            </a:r>
          </a:p>
        </p:txBody>
      </p:sp>
      <p:sp>
        <p:nvSpPr>
          <p:cNvPr id="3" name="Rectangle 2"/>
          <p:cNvSpPr/>
          <p:nvPr/>
        </p:nvSpPr>
        <p:spPr>
          <a:xfrm>
            <a:off x="2514600" y="0"/>
            <a:ext cx="1485403" cy="1569660"/>
          </a:xfrm>
          <a:prstGeom prst="rect">
            <a:avLst/>
          </a:prstGeom>
          <a:noFill/>
        </p:spPr>
        <p:txBody>
          <a:bodyPr wrap="square" lIns="91440" tIns="45720" rIns="91440" bIns="45720">
            <a:spAutoFit/>
          </a:bodyPr>
          <a:lstStyle/>
          <a:p>
            <a:pPr algn="ctr"/>
            <a:r>
              <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Rectangle 1"/>
          <p:cNvSpPr/>
          <p:nvPr/>
        </p:nvSpPr>
        <p:spPr>
          <a:xfrm>
            <a:off x="4572000" y="6027003"/>
            <a:ext cx="4572000" cy="830997"/>
          </a:xfrm>
          <a:prstGeom prst="rect">
            <a:avLst/>
          </a:prstGeom>
        </p:spPr>
        <p:txBody>
          <a:bodyPr>
            <a:spAutoFit/>
          </a:bodyPr>
          <a:lstStyle/>
          <a:p>
            <a:r>
              <a:rPr lang="en-US" sz="1200" i="1" dirty="0">
                <a:solidFill>
                  <a:srgbClr val="333333"/>
                </a:solidFill>
                <a:latin typeface="times"/>
              </a:rPr>
              <a:t>Believe in life. Believe in love. Believe in peace.</a:t>
            </a:r>
            <a:r>
              <a:rPr lang="en-US" sz="1200" dirty="0">
                <a:solidFill>
                  <a:srgbClr val="333333"/>
                </a:solidFill>
                <a:latin typeface="times"/>
              </a:rPr>
              <a:t> </a:t>
            </a:r>
            <a:r>
              <a:rPr lang="en-US" sz="1200" i="1" dirty="0">
                <a:solidFill>
                  <a:srgbClr val="333333"/>
                </a:solidFill>
                <a:latin typeface="times"/>
              </a:rPr>
              <a:t>Scenic Reflections</a:t>
            </a:r>
            <a:r>
              <a:rPr lang="en-US" sz="1200" dirty="0">
                <a:solidFill>
                  <a:srgbClr val="333333"/>
                </a:solidFill>
                <a:latin typeface="times"/>
              </a:rPr>
              <a:t>. Web. 21 Apr. 2011. &lt;http://www.scenicreflections.com/download/38212/Believe_Wallpaper/&gt;</a:t>
            </a:r>
            <a:endParaRPr lang="en-US" sz="1200" dirty="0"/>
          </a:p>
        </p:txBody>
      </p:sp>
    </p:spTree>
    <p:extLst>
      <p:ext uri="{BB962C8B-B14F-4D97-AF65-F5344CB8AC3E}">
        <p14:creationId xmlns:p14="http://schemas.microsoft.com/office/powerpoint/2010/main" val="33904328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200400" y="403696"/>
            <a:ext cx="2971800" cy="1143000"/>
          </a:xfrm>
        </p:spPr>
        <p:txBody>
          <a:bodyPr/>
          <a:lstStyle/>
          <a:p>
            <a:pPr algn="l"/>
            <a:r>
              <a:rPr lang="fr-CA" sz="4800" dirty="0" err="1" smtClean="0"/>
              <a:t>riginal</a:t>
            </a:r>
            <a:endParaRPr lang="fr-CA" sz="4800" dirty="0" smtClean="0"/>
          </a:p>
        </p:txBody>
      </p:sp>
      <p:sp>
        <p:nvSpPr>
          <p:cNvPr id="3075" name="Espace réservé du contenu 2"/>
          <p:cNvSpPr>
            <a:spLocks noGrp="1"/>
          </p:cNvSpPr>
          <p:nvPr>
            <p:ph idx="1"/>
          </p:nvPr>
        </p:nvSpPr>
        <p:spPr>
          <a:xfrm>
            <a:off x="2071688" y="1600200"/>
            <a:ext cx="6615112" cy="4525963"/>
          </a:xfrm>
        </p:spPr>
        <p:txBody>
          <a:bodyPr/>
          <a:lstStyle/>
          <a:p>
            <a:r>
              <a:rPr lang="fr-CA" dirty="0" smtClean="0"/>
              <a:t>Vicente Fernandez has </a:t>
            </a:r>
            <a:r>
              <a:rPr lang="fr-CA" dirty="0" err="1" smtClean="0"/>
              <a:t>his</a:t>
            </a:r>
            <a:r>
              <a:rPr lang="fr-CA" dirty="0" smtClean="0"/>
              <a:t> </a:t>
            </a:r>
            <a:r>
              <a:rPr lang="fr-CA" dirty="0" err="1" smtClean="0"/>
              <a:t>own</a:t>
            </a:r>
            <a:r>
              <a:rPr lang="fr-CA" dirty="0" smtClean="0"/>
              <a:t> style of music. He has come up </a:t>
            </a:r>
            <a:r>
              <a:rPr lang="fr-CA" dirty="0" err="1" smtClean="0"/>
              <a:t>with</a:t>
            </a:r>
            <a:r>
              <a:rPr lang="fr-CA" dirty="0" smtClean="0"/>
              <a:t> </a:t>
            </a:r>
            <a:r>
              <a:rPr lang="fr-CA" dirty="0" err="1" smtClean="0"/>
              <a:t>his</a:t>
            </a:r>
            <a:r>
              <a:rPr lang="fr-CA" dirty="0" smtClean="0"/>
              <a:t> </a:t>
            </a:r>
            <a:r>
              <a:rPr lang="fr-CA" dirty="0" err="1" smtClean="0"/>
              <a:t>own</a:t>
            </a:r>
            <a:r>
              <a:rPr lang="fr-CA" dirty="0" smtClean="0"/>
              <a:t> lyrics as </a:t>
            </a:r>
            <a:r>
              <a:rPr lang="fr-CA" dirty="0" err="1" smtClean="0"/>
              <a:t>well</a:t>
            </a:r>
            <a:r>
              <a:rPr lang="fr-CA" dirty="0" smtClean="0"/>
              <a:t>. He </a:t>
            </a:r>
            <a:r>
              <a:rPr lang="fr-CA" dirty="0" err="1" smtClean="0"/>
              <a:t>never</a:t>
            </a:r>
            <a:r>
              <a:rPr lang="fr-CA" dirty="0" smtClean="0"/>
              <a:t> </a:t>
            </a:r>
            <a:r>
              <a:rPr lang="fr-CA" dirty="0" err="1" smtClean="0"/>
              <a:t>likes</a:t>
            </a:r>
            <a:r>
              <a:rPr lang="fr-CA" dirty="0" smtClean="0"/>
              <a:t> to copy </a:t>
            </a:r>
            <a:r>
              <a:rPr lang="fr-CA" dirty="0" err="1" smtClean="0"/>
              <a:t>anyone</a:t>
            </a:r>
            <a:r>
              <a:rPr lang="fr-CA" dirty="0" smtClean="0"/>
              <a:t>. That </a:t>
            </a:r>
            <a:r>
              <a:rPr lang="fr-CA" dirty="0" err="1" smtClean="0"/>
              <a:t>is</a:t>
            </a:r>
            <a:r>
              <a:rPr lang="fr-CA" dirty="0" smtClean="0"/>
              <a:t> </a:t>
            </a:r>
            <a:r>
              <a:rPr lang="fr-CA" dirty="0" err="1" smtClean="0"/>
              <a:t>why</a:t>
            </a:r>
            <a:r>
              <a:rPr lang="fr-CA" dirty="0" smtClean="0"/>
              <a:t> </a:t>
            </a:r>
            <a:r>
              <a:rPr lang="fr-CA" dirty="0" err="1" smtClean="0"/>
              <a:t>he</a:t>
            </a:r>
            <a:r>
              <a:rPr lang="fr-CA" dirty="0" smtClean="0"/>
              <a:t> </a:t>
            </a:r>
            <a:r>
              <a:rPr lang="fr-CA" dirty="0" err="1" smtClean="0"/>
              <a:t>is</a:t>
            </a:r>
            <a:r>
              <a:rPr lang="fr-CA" dirty="0" smtClean="0"/>
              <a:t> the one and </a:t>
            </a:r>
            <a:r>
              <a:rPr lang="fr-CA" dirty="0" err="1" smtClean="0"/>
              <a:t>only</a:t>
            </a:r>
            <a:r>
              <a:rPr lang="fr-CA" dirty="0" smtClean="0"/>
              <a:t> </a:t>
            </a:r>
            <a:r>
              <a:rPr lang="fr-CA" dirty="0" err="1" smtClean="0"/>
              <a:t>king</a:t>
            </a:r>
            <a:r>
              <a:rPr lang="fr-CA" dirty="0" smtClean="0"/>
              <a:t> of the « </a:t>
            </a:r>
            <a:r>
              <a:rPr lang="fr-CA" dirty="0" err="1" smtClean="0"/>
              <a:t>Rancheras</a:t>
            </a:r>
            <a:r>
              <a:rPr lang="fr-CA" dirty="0" smtClean="0"/>
              <a:t> . » </a:t>
            </a:r>
            <a:endParaRPr lang="fr-CA" dirty="0" smtClean="0"/>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37799427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200400" y="403696"/>
            <a:ext cx="5638800" cy="1143000"/>
          </a:xfrm>
        </p:spPr>
        <p:txBody>
          <a:bodyPr/>
          <a:lstStyle/>
          <a:p>
            <a:pPr algn="l"/>
            <a:r>
              <a:rPr lang="fr-CA" sz="4800" dirty="0" err="1" smtClean="0"/>
              <a:t>erformances</a:t>
            </a:r>
            <a:endParaRPr lang="fr-CA" sz="4800" dirty="0" smtClean="0"/>
          </a:p>
        </p:txBody>
      </p:sp>
      <p:sp>
        <p:nvSpPr>
          <p:cNvPr id="3075" name="Espace réservé du contenu 2"/>
          <p:cNvSpPr>
            <a:spLocks noGrp="1"/>
          </p:cNvSpPr>
          <p:nvPr>
            <p:ph idx="1"/>
          </p:nvPr>
        </p:nvSpPr>
        <p:spPr>
          <a:xfrm>
            <a:off x="2709336" y="1219200"/>
            <a:ext cx="6615112" cy="4525963"/>
          </a:xfrm>
        </p:spPr>
        <p:txBody>
          <a:bodyPr/>
          <a:lstStyle/>
          <a:p>
            <a:r>
              <a:rPr lang="fr-CA" sz="2400" dirty="0" smtClean="0"/>
              <a:t>Vicente Fernandez </a:t>
            </a:r>
            <a:r>
              <a:rPr lang="fr-CA" sz="2400" dirty="0" err="1" smtClean="0"/>
              <a:t>is</a:t>
            </a:r>
            <a:r>
              <a:rPr lang="fr-CA" sz="2400" dirty="0" smtClean="0"/>
              <a:t> </a:t>
            </a:r>
            <a:r>
              <a:rPr lang="fr-CA" sz="2400" dirty="0" err="1" smtClean="0"/>
              <a:t>known</a:t>
            </a:r>
            <a:r>
              <a:rPr lang="fr-CA" sz="2400" dirty="0" smtClean="0"/>
              <a:t> for </a:t>
            </a:r>
            <a:r>
              <a:rPr lang="fr-CA" sz="2400" dirty="0" err="1" smtClean="0"/>
              <a:t>his</a:t>
            </a:r>
            <a:r>
              <a:rPr lang="fr-CA" sz="2400" dirty="0" smtClean="0"/>
              <a:t> </a:t>
            </a:r>
            <a:r>
              <a:rPr lang="fr-CA" sz="2400" dirty="0" err="1" smtClean="0"/>
              <a:t>amazingly</a:t>
            </a:r>
            <a:r>
              <a:rPr lang="fr-CA" sz="2400" dirty="0" smtClean="0"/>
              <a:t> </a:t>
            </a:r>
            <a:r>
              <a:rPr lang="fr-CA" sz="2400" dirty="0" err="1" smtClean="0"/>
              <a:t>powerful</a:t>
            </a:r>
            <a:r>
              <a:rPr lang="fr-CA" sz="2400" dirty="0" smtClean="0"/>
              <a:t> and </a:t>
            </a:r>
            <a:r>
              <a:rPr lang="fr-CA" sz="2400" dirty="0" err="1" smtClean="0"/>
              <a:t>dedicated</a:t>
            </a:r>
            <a:r>
              <a:rPr lang="fr-CA" sz="2400" dirty="0" smtClean="0"/>
              <a:t> concert performances. He once </a:t>
            </a:r>
            <a:r>
              <a:rPr lang="fr-CA" sz="2400" dirty="0" err="1" smtClean="0"/>
              <a:t>took</a:t>
            </a:r>
            <a:r>
              <a:rPr lang="fr-CA" sz="2400" dirty="0" smtClean="0"/>
              <a:t> the stage </a:t>
            </a:r>
            <a:r>
              <a:rPr lang="fr-CA" sz="2400" dirty="0" err="1" smtClean="0"/>
              <a:t>even</a:t>
            </a:r>
            <a:r>
              <a:rPr lang="fr-CA" sz="2400" dirty="0" smtClean="0"/>
              <a:t> </a:t>
            </a:r>
            <a:r>
              <a:rPr lang="fr-CA" sz="2400" dirty="0" err="1" smtClean="0"/>
              <a:t>when</a:t>
            </a:r>
            <a:r>
              <a:rPr lang="fr-CA" sz="2400" dirty="0" smtClean="0"/>
              <a:t> </a:t>
            </a:r>
            <a:r>
              <a:rPr lang="fr-CA" sz="2400" dirty="0" err="1" smtClean="0"/>
              <a:t>he</a:t>
            </a:r>
            <a:r>
              <a:rPr lang="fr-CA" sz="2400" dirty="0" smtClean="0"/>
              <a:t> </a:t>
            </a:r>
            <a:r>
              <a:rPr lang="fr-CA" sz="2400" dirty="0" err="1" smtClean="0"/>
              <a:t>found</a:t>
            </a:r>
            <a:r>
              <a:rPr lang="fr-CA" sz="2400" dirty="0" smtClean="0"/>
              <a:t> out of </a:t>
            </a:r>
            <a:r>
              <a:rPr lang="fr-CA" sz="2400" dirty="0" err="1" smtClean="0"/>
              <a:t>his</a:t>
            </a:r>
            <a:r>
              <a:rPr lang="fr-CA" sz="2400" dirty="0" smtClean="0"/>
              <a:t> </a:t>
            </a:r>
            <a:r>
              <a:rPr lang="fr-CA" sz="2400" dirty="0" err="1" smtClean="0"/>
              <a:t>father’s</a:t>
            </a:r>
            <a:r>
              <a:rPr lang="fr-CA" sz="2400" dirty="0" smtClean="0"/>
              <a:t> </a:t>
            </a:r>
            <a:r>
              <a:rPr lang="fr-CA" sz="2400" dirty="0" err="1" smtClean="0"/>
              <a:t>tragic</a:t>
            </a:r>
            <a:r>
              <a:rPr lang="fr-CA" sz="2400" dirty="0" smtClean="0"/>
              <a:t> </a:t>
            </a:r>
            <a:r>
              <a:rPr lang="fr-CA" sz="2400" dirty="0" err="1" smtClean="0"/>
              <a:t>death</a:t>
            </a:r>
            <a:r>
              <a:rPr lang="fr-CA" sz="2400" dirty="0" smtClean="0"/>
              <a:t> </a:t>
            </a:r>
            <a:r>
              <a:rPr lang="fr-CA" sz="2400" dirty="0" err="1" smtClean="0"/>
              <a:t>just</a:t>
            </a:r>
            <a:r>
              <a:rPr lang="fr-CA" sz="2400" dirty="0" smtClean="0"/>
              <a:t> a few minutes </a:t>
            </a:r>
            <a:r>
              <a:rPr lang="fr-CA" sz="2400" dirty="0" err="1" smtClean="0"/>
              <a:t>before</a:t>
            </a:r>
            <a:r>
              <a:rPr lang="fr-CA" sz="2400" dirty="0" smtClean="0"/>
              <a:t>. </a:t>
            </a:r>
            <a:r>
              <a:rPr lang="fr-CA" sz="2400" dirty="0" err="1" smtClean="0"/>
              <a:t>His</a:t>
            </a:r>
            <a:r>
              <a:rPr lang="fr-CA" sz="2400" dirty="0" smtClean="0"/>
              <a:t> fans </a:t>
            </a:r>
            <a:r>
              <a:rPr lang="fr-CA" sz="2400" dirty="0" err="1" smtClean="0"/>
              <a:t>appreciate</a:t>
            </a:r>
            <a:r>
              <a:rPr lang="fr-CA" sz="2400" dirty="0" smtClean="0"/>
              <a:t> </a:t>
            </a:r>
            <a:r>
              <a:rPr lang="fr-CA" sz="2400" dirty="0" err="1" smtClean="0"/>
              <a:t>his</a:t>
            </a:r>
            <a:r>
              <a:rPr lang="fr-CA" sz="2400" dirty="0" smtClean="0"/>
              <a:t> efforts, </a:t>
            </a:r>
            <a:r>
              <a:rPr lang="fr-CA" sz="2400" dirty="0" err="1" smtClean="0"/>
              <a:t>which</a:t>
            </a:r>
            <a:r>
              <a:rPr lang="fr-CA" sz="2400" dirty="0" smtClean="0"/>
              <a:t> have been </a:t>
            </a:r>
            <a:r>
              <a:rPr lang="fr-CA" sz="2400" dirty="0" err="1" smtClean="0"/>
              <a:t>known</a:t>
            </a:r>
            <a:r>
              <a:rPr lang="fr-CA" sz="2400" dirty="0" smtClean="0"/>
              <a:t> to </a:t>
            </a:r>
            <a:r>
              <a:rPr lang="fr-CA" sz="2400" dirty="0" err="1" smtClean="0"/>
              <a:t>result</a:t>
            </a:r>
            <a:r>
              <a:rPr lang="fr-CA" sz="2400" dirty="0" smtClean="0"/>
              <a:t> in performances lasting </a:t>
            </a:r>
            <a:r>
              <a:rPr lang="fr-CA" sz="2400" dirty="0" err="1" smtClean="0"/>
              <a:t>between</a:t>
            </a:r>
            <a:r>
              <a:rPr lang="fr-CA" sz="2400" dirty="0" smtClean="0"/>
              <a:t> </a:t>
            </a:r>
            <a:r>
              <a:rPr lang="fr-CA" sz="2400" dirty="0" err="1" smtClean="0"/>
              <a:t>two</a:t>
            </a:r>
            <a:r>
              <a:rPr lang="fr-CA" sz="2400" dirty="0" smtClean="0"/>
              <a:t> to four </a:t>
            </a:r>
            <a:r>
              <a:rPr lang="fr-CA" sz="2400" dirty="0" err="1" smtClean="0"/>
              <a:t>hours</a:t>
            </a:r>
            <a:r>
              <a:rPr lang="fr-CA" sz="2400" dirty="0" smtClean="0"/>
              <a:t> long.  </a:t>
            </a:r>
            <a:r>
              <a:rPr lang="fr-CA" sz="2400" dirty="0" err="1" smtClean="0"/>
              <a:t>His</a:t>
            </a:r>
            <a:r>
              <a:rPr lang="fr-CA" sz="2400" dirty="0" smtClean="0"/>
              <a:t> performances are </a:t>
            </a:r>
            <a:r>
              <a:rPr lang="fr-CA" sz="2400" dirty="0" err="1" smtClean="0"/>
              <a:t>unforgetable</a:t>
            </a:r>
            <a:r>
              <a:rPr lang="fr-CA" sz="2400" dirty="0"/>
              <a:t> </a:t>
            </a:r>
            <a:r>
              <a:rPr lang="fr-CA" sz="2400" dirty="0" smtClean="0"/>
              <a:t>to </a:t>
            </a:r>
            <a:r>
              <a:rPr lang="fr-CA" sz="2400" dirty="0" err="1" smtClean="0"/>
              <a:t>anyone</a:t>
            </a:r>
            <a:r>
              <a:rPr lang="fr-CA" sz="2400" dirty="0" smtClean="0"/>
              <a:t> </a:t>
            </a:r>
            <a:r>
              <a:rPr lang="fr-CA" sz="2400" dirty="0" err="1" smtClean="0"/>
              <a:t>who</a:t>
            </a:r>
            <a:r>
              <a:rPr lang="fr-CA" sz="2400" dirty="0" smtClean="0"/>
              <a:t> attends to </a:t>
            </a:r>
            <a:r>
              <a:rPr lang="fr-CA" sz="2400" dirty="0" err="1" smtClean="0"/>
              <a:t>them</a:t>
            </a:r>
            <a:r>
              <a:rPr lang="fr-CA" sz="2400" dirty="0" smtClean="0"/>
              <a:t>. He loves </a:t>
            </a:r>
            <a:r>
              <a:rPr lang="fr-CA" sz="2400" dirty="0" err="1" smtClean="0"/>
              <a:t>his</a:t>
            </a:r>
            <a:r>
              <a:rPr lang="fr-CA" sz="2400" dirty="0" smtClean="0"/>
              <a:t> fans and shows </a:t>
            </a:r>
            <a:r>
              <a:rPr lang="fr-CA" sz="2400" dirty="0" err="1" smtClean="0"/>
              <a:t>his</a:t>
            </a:r>
            <a:r>
              <a:rPr lang="fr-CA" sz="2400" dirty="0" smtClean="0"/>
              <a:t> </a:t>
            </a:r>
            <a:r>
              <a:rPr lang="fr-CA" sz="2400" dirty="0" err="1" smtClean="0"/>
              <a:t>appreciation</a:t>
            </a:r>
            <a:r>
              <a:rPr lang="fr-CA" sz="2400" dirty="0" smtClean="0"/>
              <a:t> by </a:t>
            </a:r>
            <a:r>
              <a:rPr lang="fr-CA" sz="2400" dirty="0" err="1" smtClean="0"/>
              <a:t>giving</a:t>
            </a:r>
            <a:r>
              <a:rPr lang="fr-CA" sz="2400" dirty="0" smtClean="0"/>
              <a:t> </a:t>
            </a:r>
            <a:r>
              <a:rPr lang="fr-CA" sz="2400" dirty="0" err="1" smtClean="0"/>
              <a:t>them</a:t>
            </a:r>
            <a:r>
              <a:rPr lang="fr-CA" sz="2400" dirty="0" smtClean="0"/>
              <a:t> the best show </a:t>
            </a:r>
            <a:r>
              <a:rPr lang="fr-CA" sz="2400" dirty="0" err="1" smtClean="0"/>
              <a:t>ever</a:t>
            </a:r>
            <a:r>
              <a:rPr lang="fr-CA" sz="2400" dirty="0" smtClean="0"/>
              <a:t>.	</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2050" name="Picture 2" descr="http://www.brownplanet.com/images/artists/pictures/vicente-fernandez-concert-pictur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200400"/>
            <a:ext cx="3124200" cy="363046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276600" y="6184529"/>
            <a:ext cx="4572000" cy="646331"/>
          </a:xfrm>
          <a:prstGeom prst="rect">
            <a:avLst/>
          </a:prstGeom>
        </p:spPr>
        <p:txBody>
          <a:bodyPr>
            <a:spAutoFit/>
          </a:bodyPr>
          <a:lstStyle/>
          <a:p>
            <a:r>
              <a:rPr lang="en-US" sz="1200" i="1" dirty="0">
                <a:solidFill>
                  <a:srgbClr val="333333"/>
                </a:solidFill>
                <a:latin typeface="times"/>
              </a:rPr>
              <a:t>Vicente Fernandez Concert</a:t>
            </a:r>
            <a:r>
              <a:rPr lang="en-US" sz="1200" dirty="0">
                <a:solidFill>
                  <a:srgbClr val="333333"/>
                </a:solidFill>
                <a:latin typeface="times"/>
              </a:rPr>
              <a:t>. </a:t>
            </a:r>
            <a:r>
              <a:rPr lang="en-US" sz="1200" i="1" dirty="0">
                <a:solidFill>
                  <a:srgbClr val="333333"/>
                </a:solidFill>
                <a:latin typeface="times"/>
              </a:rPr>
              <a:t>Brown Planet (</a:t>
            </a:r>
            <a:r>
              <a:rPr lang="en-US" sz="1200" i="1" dirty="0" err="1">
                <a:solidFill>
                  <a:srgbClr val="333333"/>
                </a:solidFill>
                <a:latin typeface="times"/>
              </a:rPr>
              <a:t>Musica</a:t>
            </a:r>
            <a:r>
              <a:rPr lang="en-US" sz="1200" i="1" dirty="0">
                <a:solidFill>
                  <a:srgbClr val="333333"/>
                </a:solidFill>
                <a:latin typeface="times"/>
              </a:rPr>
              <a:t> Latina </a:t>
            </a:r>
            <a:r>
              <a:rPr lang="en-US" sz="1200" i="1" dirty="0" err="1">
                <a:solidFill>
                  <a:srgbClr val="333333"/>
                </a:solidFill>
                <a:latin typeface="times"/>
              </a:rPr>
              <a:t>Fansite</a:t>
            </a:r>
            <a:r>
              <a:rPr lang="en-US" sz="1200" i="1" dirty="0">
                <a:solidFill>
                  <a:srgbClr val="333333"/>
                </a:solidFill>
                <a:latin typeface="times"/>
              </a:rPr>
              <a:t>)</a:t>
            </a:r>
            <a:r>
              <a:rPr lang="en-US" sz="1200" dirty="0">
                <a:solidFill>
                  <a:srgbClr val="333333"/>
                </a:solidFill>
                <a:latin typeface="times"/>
              </a:rPr>
              <a:t>. Web. 20 Apr. 2011. &lt;http://www.brownplanet.com/vicente-fernandez/vicente-fernandez-concert-picture/&gt;.</a:t>
            </a:r>
            <a:endParaRPr lang="en-US" sz="1200" dirty="0"/>
          </a:p>
        </p:txBody>
      </p:sp>
    </p:spTree>
    <p:extLst>
      <p:ext uri="{BB962C8B-B14F-4D97-AF65-F5344CB8AC3E}">
        <p14:creationId xmlns:p14="http://schemas.microsoft.com/office/powerpoint/2010/main" val="30157126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200400" y="403696"/>
            <a:ext cx="4038600" cy="1143000"/>
          </a:xfrm>
        </p:spPr>
        <p:txBody>
          <a:bodyPr/>
          <a:lstStyle/>
          <a:p>
            <a:pPr algn="l"/>
            <a:r>
              <a:rPr lang="fr-CA" sz="4800" dirty="0" err="1" smtClean="0"/>
              <a:t>uinceaneras</a:t>
            </a:r>
            <a:endParaRPr lang="fr-CA" sz="4800" dirty="0" smtClean="0"/>
          </a:p>
        </p:txBody>
      </p:sp>
      <p:sp>
        <p:nvSpPr>
          <p:cNvPr id="3075" name="Espace réservé du contenu 2"/>
          <p:cNvSpPr>
            <a:spLocks noGrp="1"/>
          </p:cNvSpPr>
          <p:nvPr>
            <p:ph idx="1"/>
          </p:nvPr>
        </p:nvSpPr>
        <p:spPr>
          <a:xfrm>
            <a:off x="2497573" y="1569660"/>
            <a:ext cx="6615112" cy="4525963"/>
          </a:xfrm>
        </p:spPr>
        <p:txBody>
          <a:bodyPr/>
          <a:lstStyle/>
          <a:p>
            <a:r>
              <a:rPr lang="fr-CA" dirty="0" smtClean="0"/>
              <a:t>The </a:t>
            </a:r>
            <a:r>
              <a:rPr lang="fr-CA" dirty="0" smtClean="0"/>
              <a:t>music of </a:t>
            </a:r>
            <a:r>
              <a:rPr lang="fr-CA" dirty="0" smtClean="0"/>
              <a:t>Vicente </a:t>
            </a:r>
            <a:r>
              <a:rPr lang="fr-CA" dirty="0" smtClean="0"/>
              <a:t>Fernandez </a:t>
            </a:r>
            <a:r>
              <a:rPr lang="fr-CA" dirty="0" err="1" smtClean="0"/>
              <a:t>can</a:t>
            </a:r>
            <a:r>
              <a:rPr lang="fr-CA" dirty="0" smtClean="0"/>
              <a:t> </a:t>
            </a:r>
            <a:r>
              <a:rPr lang="fr-CA" dirty="0" err="1" smtClean="0"/>
              <a:t>be</a:t>
            </a:r>
            <a:r>
              <a:rPr lang="fr-CA" dirty="0" smtClean="0"/>
              <a:t> </a:t>
            </a:r>
            <a:r>
              <a:rPr lang="fr-CA" dirty="0" err="1" smtClean="0"/>
              <a:t>played</a:t>
            </a:r>
            <a:r>
              <a:rPr lang="fr-CA" dirty="0" smtClean="0"/>
              <a:t> </a:t>
            </a:r>
            <a:r>
              <a:rPr lang="fr-CA" dirty="0" err="1" smtClean="0"/>
              <a:t>at</a:t>
            </a:r>
            <a:r>
              <a:rPr lang="fr-CA" dirty="0" smtClean="0"/>
              <a:t> </a:t>
            </a:r>
            <a:r>
              <a:rPr lang="fr-CA" dirty="0" err="1" smtClean="0"/>
              <a:t>Quinceanera</a:t>
            </a:r>
            <a:r>
              <a:rPr lang="fr-CA" dirty="0" smtClean="0"/>
              <a:t> </a:t>
            </a:r>
            <a:r>
              <a:rPr lang="fr-CA" dirty="0" smtClean="0"/>
              <a:t>parties. People have </a:t>
            </a:r>
            <a:r>
              <a:rPr lang="fr-CA" dirty="0" err="1" smtClean="0"/>
              <a:t>always</a:t>
            </a:r>
            <a:r>
              <a:rPr lang="fr-CA" dirty="0" smtClean="0"/>
              <a:t> </a:t>
            </a:r>
            <a:r>
              <a:rPr lang="fr-CA" dirty="0" err="1" smtClean="0"/>
              <a:t>loved</a:t>
            </a:r>
            <a:r>
              <a:rPr lang="fr-CA" dirty="0" smtClean="0"/>
              <a:t> </a:t>
            </a:r>
            <a:r>
              <a:rPr lang="fr-CA" dirty="0" err="1" smtClean="0"/>
              <a:t>him</a:t>
            </a:r>
            <a:r>
              <a:rPr lang="fr-CA" dirty="0" smtClean="0"/>
              <a:t> </a:t>
            </a:r>
            <a:r>
              <a:rPr lang="fr-CA" dirty="0" smtClean="0"/>
              <a:t> </a:t>
            </a:r>
            <a:r>
              <a:rPr lang="fr-CA" dirty="0" smtClean="0"/>
              <a:t>and </a:t>
            </a:r>
            <a:r>
              <a:rPr lang="fr-CA" dirty="0" err="1" smtClean="0"/>
              <a:t>they</a:t>
            </a:r>
            <a:r>
              <a:rPr lang="fr-CA" dirty="0" smtClean="0"/>
              <a:t> </a:t>
            </a:r>
            <a:r>
              <a:rPr lang="fr-CA" dirty="0" err="1" smtClean="0"/>
              <a:t>enjoy</a:t>
            </a:r>
            <a:r>
              <a:rPr lang="fr-CA" dirty="0" smtClean="0"/>
              <a:t> dancing to </a:t>
            </a:r>
            <a:r>
              <a:rPr lang="fr-CA" dirty="0" err="1" smtClean="0"/>
              <a:t>his</a:t>
            </a:r>
            <a:r>
              <a:rPr lang="fr-CA" dirty="0" smtClean="0"/>
              <a:t> </a:t>
            </a:r>
            <a:r>
              <a:rPr lang="fr-CA" dirty="0" err="1" smtClean="0"/>
              <a:t>meaningful</a:t>
            </a:r>
            <a:r>
              <a:rPr lang="fr-CA" dirty="0" smtClean="0"/>
              <a:t> </a:t>
            </a:r>
            <a:r>
              <a:rPr lang="fr-CA" dirty="0" smtClean="0"/>
              <a:t>music. </a:t>
            </a:r>
            <a:endParaRPr lang="fr-CA" dirty="0" smtClean="0"/>
          </a:p>
          <a:p>
            <a:pPr marL="0" indent="0">
              <a:buNone/>
            </a:pPr>
            <a:endParaRPr lang="fr-CA" dirty="0"/>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Q</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026" name="Picture 2" descr="http://www.misquincemag.com/cm/misquincemag/images/renaissance_arlene2-de-5470758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74153"/>
            <a:ext cx="2895600" cy="368384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048000" y="5114112"/>
            <a:ext cx="5867400" cy="1754326"/>
          </a:xfrm>
          <a:prstGeom prst="rect">
            <a:avLst/>
          </a:prstGeom>
        </p:spPr>
        <p:txBody>
          <a:bodyPr wrap="square">
            <a:spAutoFit/>
          </a:bodyPr>
          <a:lstStyle/>
          <a:p>
            <a:r>
              <a:rPr lang="es-MX" dirty="0">
                <a:solidFill>
                  <a:srgbClr val="000000"/>
                </a:solidFill>
                <a:latin typeface="Times New Roman"/>
              </a:rPr>
              <a:t>"</a:t>
            </a:r>
            <a:r>
              <a:rPr lang="es-MX" dirty="0" err="1">
                <a:solidFill>
                  <a:srgbClr val="000000"/>
                </a:solidFill>
                <a:latin typeface="Times New Roman"/>
              </a:rPr>
              <a:t>Quinceanera</a:t>
            </a:r>
            <a:r>
              <a:rPr lang="es-MX" dirty="0">
                <a:solidFill>
                  <a:srgbClr val="000000"/>
                </a:solidFill>
                <a:latin typeface="Times New Roman"/>
              </a:rPr>
              <a:t> </a:t>
            </a:r>
            <a:r>
              <a:rPr lang="es-MX" dirty="0" err="1">
                <a:solidFill>
                  <a:srgbClr val="000000"/>
                </a:solidFill>
                <a:latin typeface="Times New Roman"/>
              </a:rPr>
              <a:t>Party</a:t>
            </a:r>
            <a:r>
              <a:rPr lang="es-MX" dirty="0">
                <a:solidFill>
                  <a:srgbClr val="000000"/>
                </a:solidFill>
                <a:latin typeface="Times New Roman"/>
              </a:rPr>
              <a:t> Ideas - Quiero Mis Quinces </a:t>
            </a:r>
            <a:r>
              <a:rPr lang="es-MX" dirty="0" err="1">
                <a:solidFill>
                  <a:srgbClr val="000000"/>
                </a:solidFill>
                <a:latin typeface="Times New Roman"/>
              </a:rPr>
              <a:t>Party</a:t>
            </a:r>
            <a:r>
              <a:rPr lang="es-MX" dirty="0">
                <a:solidFill>
                  <a:srgbClr val="000000"/>
                </a:solidFill>
                <a:latin typeface="Times New Roman"/>
              </a:rPr>
              <a:t> Ideas </a:t>
            </a:r>
            <a:r>
              <a:rPr lang="es-MX" dirty="0" err="1">
                <a:solidFill>
                  <a:srgbClr val="000000"/>
                </a:solidFill>
                <a:latin typeface="Times New Roman"/>
              </a:rPr>
              <a:t>for</a:t>
            </a:r>
            <a:r>
              <a:rPr lang="es-MX" dirty="0">
                <a:solidFill>
                  <a:srgbClr val="000000"/>
                </a:solidFill>
                <a:latin typeface="Times New Roman"/>
              </a:rPr>
              <a:t> </a:t>
            </a:r>
            <a:r>
              <a:rPr lang="es-MX" dirty="0" err="1">
                <a:solidFill>
                  <a:srgbClr val="000000"/>
                </a:solidFill>
                <a:latin typeface="Times New Roman"/>
              </a:rPr>
              <a:t>Quinceanera</a:t>
            </a:r>
            <a:r>
              <a:rPr lang="es-MX" dirty="0">
                <a:solidFill>
                  <a:srgbClr val="000000"/>
                </a:solidFill>
                <a:latin typeface="Times New Roman"/>
              </a:rPr>
              <a:t> - Mis Quince </a:t>
            </a:r>
            <a:r>
              <a:rPr lang="es-MX" dirty="0" err="1">
                <a:solidFill>
                  <a:srgbClr val="000000"/>
                </a:solidFill>
                <a:latin typeface="Times New Roman"/>
              </a:rPr>
              <a:t>Mag</a:t>
            </a:r>
            <a:r>
              <a:rPr lang="es-MX" dirty="0">
                <a:solidFill>
                  <a:srgbClr val="000000"/>
                </a:solidFill>
                <a:latin typeface="Times New Roman"/>
              </a:rPr>
              <a:t>." </a:t>
            </a:r>
            <a:r>
              <a:rPr lang="es-MX" i="1" dirty="0" err="1">
                <a:solidFill>
                  <a:srgbClr val="000000"/>
                </a:solidFill>
                <a:latin typeface="Times New Roman"/>
              </a:rPr>
              <a:t>Quinceanera</a:t>
            </a:r>
            <a:r>
              <a:rPr lang="es-MX" i="1" dirty="0">
                <a:solidFill>
                  <a:srgbClr val="000000"/>
                </a:solidFill>
                <a:latin typeface="Times New Roman"/>
              </a:rPr>
              <a:t> </a:t>
            </a:r>
            <a:r>
              <a:rPr lang="es-MX" i="1" dirty="0" err="1">
                <a:solidFill>
                  <a:srgbClr val="000000"/>
                </a:solidFill>
                <a:latin typeface="Times New Roman"/>
              </a:rPr>
              <a:t>Dresses</a:t>
            </a:r>
            <a:r>
              <a:rPr lang="es-MX" i="1" dirty="0">
                <a:solidFill>
                  <a:srgbClr val="000000"/>
                </a:solidFill>
                <a:latin typeface="Times New Roman"/>
              </a:rPr>
              <a:t> and </a:t>
            </a:r>
            <a:r>
              <a:rPr lang="es-MX" i="1" dirty="0" err="1">
                <a:solidFill>
                  <a:srgbClr val="000000"/>
                </a:solidFill>
                <a:latin typeface="Times New Roman"/>
              </a:rPr>
              <a:t>Cakes</a:t>
            </a:r>
            <a:r>
              <a:rPr lang="es-MX" i="1" dirty="0">
                <a:solidFill>
                  <a:srgbClr val="000000"/>
                </a:solidFill>
                <a:latin typeface="Times New Roman"/>
              </a:rPr>
              <a:t> - </a:t>
            </a:r>
            <a:r>
              <a:rPr lang="es-MX" i="1" dirty="0" err="1">
                <a:solidFill>
                  <a:srgbClr val="000000"/>
                </a:solidFill>
                <a:latin typeface="Times New Roman"/>
              </a:rPr>
              <a:t>Quinceanera</a:t>
            </a:r>
            <a:r>
              <a:rPr lang="es-MX" i="1" dirty="0">
                <a:solidFill>
                  <a:srgbClr val="000000"/>
                </a:solidFill>
                <a:latin typeface="Times New Roman"/>
              </a:rPr>
              <a:t> </a:t>
            </a:r>
            <a:r>
              <a:rPr lang="es-MX" i="1" dirty="0" err="1">
                <a:solidFill>
                  <a:srgbClr val="000000"/>
                </a:solidFill>
                <a:latin typeface="Times New Roman"/>
              </a:rPr>
              <a:t>Songs</a:t>
            </a:r>
            <a:r>
              <a:rPr lang="es-MX" i="1" dirty="0">
                <a:solidFill>
                  <a:srgbClr val="000000"/>
                </a:solidFill>
                <a:latin typeface="Times New Roman"/>
              </a:rPr>
              <a:t>, </a:t>
            </a:r>
            <a:r>
              <a:rPr lang="es-MX" i="1" dirty="0" err="1">
                <a:solidFill>
                  <a:srgbClr val="000000"/>
                </a:solidFill>
                <a:latin typeface="Times New Roman"/>
              </a:rPr>
              <a:t>Hairstyles</a:t>
            </a:r>
            <a:r>
              <a:rPr lang="es-MX" i="1" dirty="0">
                <a:solidFill>
                  <a:srgbClr val="000000"/>
                </a:solidFill>
                <a:latin typeface="Times New Roman"/>
              </a:rPr>
              <a:t> and </a:t>
            </a:r>
            <a:r>
              <a:rPr lang="es-MX" i="1" dirty="0" err="1">
                <a:solidFill>
                  <a:srgbClr val="000000"/>
                </a:solidFill>
                <a:latin typeface="Times New Roman"/>
              </a:rPr>
              <a:t>Planning</a:t>
            </a:r>
            <a:r>
              <a:rPr lang="es-MX" i="1" dirty="0">
                <a:solidFill>
                  <a:srgbClr val="000000"/>
                </a:solidFill>
                <a:latin typeface="Times New Roman"/>
              </a:rPr>
              <a:t> </a:t>
            </a:r>
            <a:r>
              <a:rPr lang="es-MX" i="1" dirty="0" err="1">
                <a:solidFill>
                  <a:srgbClr val="000000"/>
                </a:solidFill>
                <a:latin typeface="Times New Roman"/>
              </a:rPr>
              <a:t>Tips</a:t>
            </a:r>
            <a:r>
              <a:rPr lang="es-MX" i="1" dirty="0">
                <a:solidFill>
                  <a:srgbClr val="000000"/>
                </a:solidFill>
                <a:latin typeface="Times New Roman"/>
              </a:rPr>
              <a:t> - Mis Quince </a:t>
            </a:r>
            <a:r>
              <a:rPr lang="es-MX" i="1" dirty="0" err="1">
                <a:solidFill>
                  <a:srgbClr val="000000"/>
                </a:solidFill>
                <a:latin typeface="Times New Roman"/>
              </a:rPr>
              <a:t>Mag</a:t>
            </a:r>
            <a:r>
              <a:rPr lang="es-MX" dirty="0">
                <a:solidFill>
                  <a:srgbClr val="000000"/>
                </a:solidFill>
                <a:latin typeface="Times New Roman"/>
              </a:rPr>
              <a:t>. Web. 21 </a:t>
            </a:r>
            <a:r>
              <a:rPr lang="es-MX" dirty="0" err="1">
                <a:solidFill>
                  <a:srgbClr val="000000"/>
                </a:solidFill>
                <a:latin typeface="Times New Roman"/>
              </a:rPr>
              <a:t>Dec</a:t>
            </a:r>
            <a:r>
              <a:rPr lang="es-MX" dirty="0">
                <a:solidFill>
                  <a:srgbClr val="000000"/>
                </a:solidFill>
                <a:latin typeface="Times New Roman"/>
              </a:rPr>
              <a:t>. 2011. &lt;http://www.misquincemag.com/quinceanera-picture-stories/party/quinceanera-party-quiero-mis-quinces&gt;.</a:t>
            </a:r>
            <a:endParaRPr lang="es-MX" dirty="0"/>
          </a:p>
        </p:txBody>
      </p:sp>
    </p:spTree>
    <p:extLst>
      <p:ext uri="{BB962C8B-B14F-4D97-AF65-F5344CB8AC3E}">
        <p14:creationId xmlns:p14="http://schemas.microsoft.com/office/powerpoint/2010/main" val="7451461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200400" y="403696"/>
            <a:ext cx="5562600" cy="1143000"/>
          </a:xfrm>
        </p:spPr>
        <p:txBody>
          <a:bodyPr/>
          <a:lstStyle/>
          <a:p>
            <a:pPr algn="l"/>
            <a:r>
              <a:rPr lang="fr-CA" sz="4800" dirty="0" err="1" smtClean="0"/>
              <a:t>ercordings</a:t>
            </a:r>
            <a:endParaRPr lang="fr-CA" sz="4800" dirty="0" smtClean="0"/>
          </a:p>
        </p:txBody>
      </p:sp>
      <p:sp>
        <p:nvSpPr>
          <p:cNvPr id="3075" name="Espace réservé du contenu 2"/>
          <p:cNvSpPr>
            <a:spLocks noGrp="1"/>
          </p:cNvSpPr>
          <p:nvPr>
            <p:ph idx="1"/>
          </p:nvPr>
        </p:nvSpPr>
        <p:spPr>
          <a:xfrm>
            <a:off x="2071688" y="1600200"/>
            <a:ext cx="6615112" cy="4525963"/>
          </a:xfrm>
        </p:spPr>
        <p:txBody>
          <a:bodyPr/>
          <a:lstStyle/>
          <a:p>
            <a:r>
              <a:rPr lang="fr-CA" sz="2400" dirty="0" err="1" smtClean="0"/>
              <a:t>During</a:t>
            </a:r>
            <a:r>
              <a:rPr lang="fr-CA" sz="2400" dirty="0" smtClean="0"/>
              <a:t> the </a:t>
            </a:r>
            <a:r>
              <a:rPr lang="fr-CA" sz="2400" dirty="0" err="1" smtClean="0"/>
              <a:t>next</a:t>
            </a:r>
            <a:r>
              <a:rPr lang="fr-CA" sz="2400" dirty="0" smtClean="0"/>
              <a:t> 35 </a:t>
            </a:r>
            <a:r>
              <a:rPr lang="fr-CA" sz="2400" dirty="0" err="1" smtClean="0"/>
              <a:t>years</a:t>
            </a:r>
            <a:r>
              <a:rPr lang="fr-CA" sz="2400" dirty="0" smtClean="0"/>
              <a:t>, Vicente Fernandez </a:t>
            </a:r>
            <a:r>
              <a:rPr lang="fr-CA" sz="2400" dirty="0" err="1" smtClean="0"/>
              <a:t>recorded</a:t>
            </a:r>
            <a:r>
              <a:rPr lang="fr-CA" sz="2400" dirty="0" smtClean="0"/>
              <a:t> 50 </a:t>
            </a:r>
            <a:r>
              <a:rPr lang="fr-CA" sz="2400" dirty="0" err="1" smtClean="0"/>
              <a:t>additional</a:t>
            </a:r>
            <a:r>
              <a:rPr lang="fr-CA" sz="2400" dirty="0" smtClean="0"/>
              <a:t> albums. All have been </a:t>
            </a:r>
            <a:r>
              <a:rPr lang="fr-CA" sz="2400" dirty="0" err="1" smtClean="0"/>
              <a:t>certified</a:t>
            </a:r>
            <a:r>
              <a:rPr lang="fr-CA" sz="2400" dirty="0"/>
              <a:t> </a:t>
            </a:r>
            <a:r>
              <a:rPr lang="fr-CA" sz="2400" dirty="0" smtClean="0"/>
              <a:t>Gold or </a:t>
            </a:r>
            <a:r>
              <a:rPr lang="fr-CA" sz="2400" dirty="0" err="1" smtClean="0"/>
              <a:t>Platinum</a:t>
            </a:r>
            <a:r>
              <a:rPr lang="fr-CA" sz="2400" dirty="0" smtClean="0"/>
              <a:t>. He has won the </a:t>
            </a:r>
            <a:r>
              <a:rPr lang="fr-CA" sz="2400" dirty="0" err="1" smtClean="0"/>
              <a:t>Billboard</a:t>
            </a:r>
            <a:r>
              <a:rPr lang="fr-CA" sz="2400" dirty="0" smtClean="0"/>
              <a:t> </a:t>
            </a:r>
            <a:r>
              <a:rPr lang="fr-CA" sz="2400" dirty="0" err="1" smtClean="0"/>
              <a:t>Mexican</a:t>
            </a:r>
            <a:r>
              <a:rPr lang="fr-CA" sz="2400" dirty="0" smtClean="0"/>
              <a:t> </a:t>
            </a:r>
            <a:r>
              <a:rPr lang="fr-CA" sz="2400" dirty="0" err="1" smtClean="0"/>
              <a:t>Regional</a:t>
            </a:r>
            <a:r>
              <a:rPr lang="fr-CA" sz="2400" dirty="0" smtClean="0"/>
              <a:t> Male </a:t>
            </a:r>
            <a:r>
              <a:rPr lang="fr-CA" sz="2400" dirty="0" err="1" smtClean="0"/>
              <a:t>Artist</a:t>
            </a:r>
            <a:r>
              <a:rPr lang="fr-CA" sz="2400" dirty="0" smtClean="0"/>
              <a:t> of the </a:t>
            </a:r>
            <a:r>
              <a:rPr lang="fr-CA" sz="2400" dirty="0" err="1" smtClean="0"/>
              <a:t>Year</a:t>
            </a:r>
            <a:r>
              <a:rPr lang="fr-CA" sz="2400" dirty="0" smtClean="0"/>
              <a:t> 5 times. He has been </a:t>
            </a:r>
            <a:r>
              <a:rPr lang="fr-CA" sz="2400" dirty="0" err="1" smtClean="0"/>
              <a:t>nominated</a:t>
            </a:r>
            <a:r>
              <a:rPr lang="fr-CA" sz="2400" dirty="0" smtClean="0"/>
              <a:t> for a </a:t>
            </a:r>
            <a:r>
              <a:rPr lang="fr-CA" sz="2400" dirty="0" err="1" smtClean="0"/>
              <a:t>Grammy</a:t>
            </a:r>
            <a:r>
              <a:rPr lang="fr-CA" sz="2400" dirty="0" smtClean="0"/>
              <a:t> as </a:t>
            </a:r>
            <a:r>
              <a:rPr lang="fr-CA" sz="2400" dirty="0" err="1" smtClean="0"/>
              <a:t>well</a:t>
            </a:r>
            <a:r>
              <a:rPr lang="fr-CA" sz="2400" dirty="0" smtClean="0"/>
              <a:t>. Vicente </a:t>
            </a:r>
            <a:r>
              <a:rPr lang="fr-CA" sz="2400" dirty="0" err="1" smtClean="0"/>
              <a:t>is</a:t>
            </a:r>
            <a:r>
              <a:rPr lang="fr-CA" sz="2400" dirty="0" smtClean="0"/>
              <a:t> </a:t>
            </a:r>
            <a:r>
              <a:rPr lang="fr-CA" sz="2400" dirty="0" err="1" smtClean="0"/>
              <a:t>passionate</a:t>
            </a:r>
            <a:r>
              <a:rPr lang="fr-CA" sz="2400" dirty="0" smtClean="0"/>
              <a:t> about </a:t>
            </a:r>
            <a:r>
              <a:rPr lang="fr-CA" sz="2400" dirty="0" err="1" smtClean="0"/>
              <a:t>his</a:t>
            </a:r>
            <a:r>
              <a:rPr lang="fr-CA" sz="2400" dirty="0" smtClean="0"/>
              <a:t> job and </a:t>
            </a:r>
            <a:r>
              <a:rPr lang="fr-CA" sz="2400" dirty="0" err="1" smtClean="0"/>
              <a:t>career</a:t>
            </a:r>
            <a:r>
              <a:rPr lang="fr-CA" sz="2400" dirty="0" smtClean="0"/>
              <a:t>, </a:t>
            </a:r>
            <a:r>
              <a:rPr lang="fr-CA" sz="2400" dirty="0" err="1" smtClean="0"/>
              <a:t>with</a:t>
            </a:r>
            <a:r>
              <a:rPr lang="fr-CA" sz="2400" dirty="0" smtClean="0"/>
              <a:t> all </a:t>
            </a:r>
            <a:r>
              <a:rPr lang="fr-CA" sz="2400" dirty="0" err="1" smtClean="0"/>
              <a:t>that</a:t>
            </a:r>
            <a:r>
              <a:rPr lang="fr-CA" sz="2400" dirty="0" smtClean="0"/>
              <a:t> love </a:t>
            </a:r>
            <a:r>
              <a:rPr lang="fr-CA" sz="2400" dirty="0" err="1" smtClean="0"/>
              <a:t>he</a:t>
            </a:r>
            <a:r>
              <a:rPr lang="fr-CA" sz="2400" dirty="0" smtClean="0"/>
              <a:t> </a:t>
            </a:r>
            <a:r>
              <a:rPr lang="fr-CA" sz="2400" dirty="0" err="1" smtClean="0"/>
              <a:t>is</a:t>
            </a:r>
            <a:r>
              <a:rPr lang="fr-CA" sz="2400" dirty="0" smtClean="0"/>
              <a:t> able to </a:t>
            </a:r>
            <a:r>
              <a:rPr lang="fr-CA" sz="2400" dirty="0" err="1" smtClean="0"/>
              <a:t>create</a:t>
            </a:r>
            <a:r>
              <a:rPr lang="fr-CA" sz="2400" dirty="0" smtClean="0"/>
              <a:t> </a:t>
            </a:r>
            <a:r>
              <a:rPr lang="fr-CA" sz="2400" dirty="0" err="1" smtClean="0"/>
              <a:t>songs</a:t>
            </a:r>
            <a:r>
              <a:rPr lang="fr-CA" sz="2400" dirty="0" smtClean="0"/>
              <a:t> to </a:t>
            </a:r>
            <a:r>
              <a:rPr lang="fr-CA" sz="2400" dirty="0" err="1" smtClean="0"/>
              <a:t>reach</a:t>
            </a:r>
            <a:r>
              <a:rPr lang="fr-CA" sz="2400" dirty="0" smtClean="0"/>
              <a:t> </a:t>
            </a:r>
            <a:r>
              <a:rPr lang="fr-CA" sz="2400" dirty="0" err="1" smtClean="0"/>
              <a:t>everyone</a:t>
            </a:r>
            <a:r>
              <a:rPr lang="fr-CA" sz="2400" dirty="0" smtClean="0"/>
              <a:t>.</a:t>
            </a:r>
          </a:p>
          <a:p>
            <a:pPr lvl="8"/>
            <a:endParaRPr lang="fr-CA" sz="1200" dirty="0"/>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2" name="Picture 2" descr="http://ts1.mm.bing.net/images/thumbnail.aspx?q=643351388504&amp;id=36108d58098031018635e0d77fb40070&amp;url=http%3a%2f%2fcache3.asset-cache.net%2fxc%2f93396566.jpg%3fv%3d1%26c%3dIWSAsset%26k%3d2%26d%3d77BFBA49EF878921CC759DF4EBAC47D00CE9FD27A2D0B6BE33E6624D3A305256F3FE7684CF1E1A7EE30A760B0D81129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545273"/>
            <a:ext cx="2362200" cy="334471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590800" y="6207576"/>
            <a:ext cx="4572000" cy="646331"/>
          </a:xfrm>
          <a:prstGeom prst="rect">
            <a:avLst/>
          </a:prstGeom>
        </p:spPr>
        <p:txBody>
          <a:bodyPr>
            <a:spAutoFit/>
          </a:bodyPr>
          <a:lstStyle/>
          <a:p>
            <a:r>
              <a:rPr lang="en-US" sz="1200" i="1" dirty="0">
                <a:solidFill>
                  <a:srgbClr val="333333"/>
                </a:solidFill>
                <a:latin typeface="times"/>
              </a:rPr>
              <a:t>Vicente Fernandez - 3rd Annual Latin GRAMMY Awards - Press Room</a:t>
            </a:r>
            <a:r>
              <a:rPr lang="en-US" sz="1200" dirty="0">
                <a:solidFill>
                  <a:srgbClr val="333333"/>
                </a:solidFill>
                <a:latin typeface="times"/>
              </a:rPr>
              <a:t>. </a:t>
            </a:r>
            <a:r>
              <a:rPr lang="en-US" sz="1200" i="1" dirty="0">
                <a:solidFill>
                  <a:srgbClr val="333333"/>
                </a:solidFill>
                <a:latin typeface="times"/>
              </a:rPr>
              <a:t>Life</a:t>
            </a:r>
            <a:r>
              <a:rPr lang="en-US" sz="1200" dirty="0">
                <a:solidFill>
                  <a:srgbClr val="333333"/>
                </a:solidFill>
                <a:latin typeface="times"/>
              </a:rPr>
              <a:t>. Web. 20 Apr. 2011. &lt;http://www.life.com/image/93396566&gt;.</a:t>
            </a:r>
            <a:endParaRPr lang="en-US" sz="1200" dirty="0"/>
          </a:p>
        </p:txBody>
      </p:sp>
    </p:spTree>
    <p:extLst>
      <p:ext uri="{BB962C8B-B14F-4D97-AF65-F5344CB8AC3E}">
        <p14:creationId xmlns:p14="http://schemas.microsoft.com/office/powerpoint/2010/main" val="1294969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200400" y="403696"/>
            <a:ext cx="2971800" cy="1143000"/>
          </a:xfrm>
        </p:spPr>
        <p:txBody>
          <a:bodyPr/>
          <a:lstStyle/>
          <a:p>
            <a:pPr algn="l"/>
            <a:r>
              <a:rPr lang="fr-CA" sz="4800" dirty="0" err="1" smtClean="0"/>
              <a:t>cting</a:t>
            </a:r>
            <a:endParaRPr lang="fr-CA" sz="4800" dirty="0" smtClean="0"/>
          </a:p>
        </p:txBody>
      </p:sp>
      <p:sp>
        <p:nvSpPr>
          <p:cNvPr id="3075" name="Espace réservé du contenu 2"/>
          <p:cNvSpPr>
            <a:spLocks noGrp="1"/>
          </p:cNvSpPr>
          <p:nvPr>
            <p:ph idx="1"/>
          </p:nvPr>
        </p:nvSpPr>
        <p:spPr>
          <a:xfrm>
            <a:off x="2071688" y="1600200"/>
            <a:ext cx="6615112" cy="4525963"/>
          </a:xfrm>
        </p:spPr>
        <p:txBody>
          <a:bodyPr/>
          <a:lstStyle/>
          <a:p>
            <a:r>
              <a:rPr lang="fr-CA" sz="2400" dirty="0" smtClean="0"/>
              <a:t>Vicente Fernandez </a:t>
            </a:r>
            <a:r>
              <a:rPr lang="fr-CA" sz="2400" dirty="0" err="1" smtClean="0"/>
              <a:t>began</a:t>
            </a:r>
            <a:r>
              <a:rPr lang="fr-CA" sz="2400" dirty="0" smtClean="0"/>
              <a:t> acting in 1971, and </a:t>
            </a:r>
            <a:r>
              <a:rPr lang="fr-CA" sz="2400" dirty="0" err="1" smtClean="0"/>
              <a:t>also</a:t>
            </a:r>
            <a:r>
              <a:rPr lang="fr-CA" sz="2400" dirty="0" smtClean="0"/>
              <a:t> </a:t>
            </a:r>
            <a:r>
              <a:rPr lang="fr-CA" sz="2400" dirty="0" err="1" smtClean="0"/>
              <a:t>composed</a:t>
            </a:r>
            <a:r>
              <a:rPr lang="fr-CA" sz="2400" dirty="0" smtClean="0"/>
              <a:t> a hit </a:t>
            </a:r>
            <a:r>
              <a:rPr lang="fr-CA" sz="2400" dirty="0" err="1" smtClean="0"/>
              <a:t>soundtrack</a:t>
            </a:r>
            <a:r>
              <a:rPr lang="fr-CA" sz="2400" dirty="0" smtClean="0"/>
              <a:t> and </a:t>
            </a:r>
            <a:r>
              <a:rPr lang="fr-CA" sz="2400" dirty="0" err="1" smtClean="0"/>
              <a:t>stgarred</a:t>
            </a:r>
            <a:r>
              <a:rPr lang="fr-CA" sz="2400" dirty="0" smtClean="0"/>
              <a:t> in the hit </a:t>
            </a:r>
            <a:r>
              <a:rPr lang="fr-CA" sz="2400" dirty="0" err="1" smtClean="0"/>
              <a:t>movie</a:t>
            </a:r>
            <a:r>
              <a:rPr lang="fr-CA" sz="2400" dirty="0" smtClean="0"/>
              <a:t>, ‘La </a:t>
            </a:r>
            <a:r>
              <a:rPr lang="fr-CA" sz="2400" dirty="0" err="1" smtClean="0"/>
              <a:t>Ley</a:t>
            </a:r>
            <a:r>
              <a:rPr lang="fr-CA" sz="2400" dirty="0" smtClean="0"/>
              <a:t> </a:t>
            </a:r>
            <a:r>
              <a:rPr lang="fr-CA" sz="2400" dirty="0" err="1" smtClean="0"/>
              <a:t>del</a:t>
            </a:r>
            <a:r>
              <a:rPr lang="fr-CA" sz="2400" dirty="0" smtClean="0"/>
              <a:t> Monte’ in 1974. He </a:t>
            </a:r>
            <a:r>
              <a:rPr lang="fr-CA" sz="2400" dirty="0" err="1" smtClean="0"/>
              <a:t>starred</a:t>
            </a:r>
            <a:r>
              <a:rPr lang="fr-CA" sz="2400" dirty="0" smtClean="0"/>
              <a:t> in </a:t>
            </a:r>
            <a:r>
              <a:rPr lang="fr-CA" sz="2400" dirty="0" err="1" smtClean="0"/>
              <a:t>many</a:t>
            </a:r>
            <a:r>
              <a:rPr lang="fr-CA" sz="2400" dirty="0" smtClean="0"/>
              <a:t> </a:t>
            </a:r>
            <a:r>
              <a:rPr lang="fr-CA" sz="2400" dirty="0" err="1" smtClean="0"/>
              <a:t>movies</a:t>
            </a:r>
            <a:r>
              <a:rPr lang="fr-CA" sz="2400" dirty="0" smtClean="0"/>
              <a:t> </a:t>
            </a:r>
            <a:r>
              <a:rPr lang="fr-CA" sz="2400" dirty="0" err="1" smtClean="0"/>
              <a:t>throughout</a:t>
            </a:r>
            <a:r>
              <a:rPr lang="fr-CA" sz="2400" dirty="0" smtClean="0"/>
              <a:t> </a:t>
            </a:r>
            <a:r>
              <a:rPr lang="fr-CA" sz="2400" dirty="0" err="1" smtClean="0"/>
              <a:t>his</a:t>
            </a:r>
            <a:r>
              <a:rPr lang="fr-CA" sz="2400" dirty="0" smtClean="0"/>
              <a:t> life time. </a:t>
            </a:r>
            <a:r>
              <a:rPr lang="fr-CA" sz="2400" dirty="0" err="1" smtClean="0"/>
              <a:t>Some</a:t>
            </a:r>
            <a:r>
              <a:rPr lang="fr-CA" sz="2400" dirty="0" smtClean="0"/>
              <a:t> </a:t>
            </a:r>
            <a:r>
              <a:rPr lang="fr-CA" sz="2400" dirty="0" err="1" smtClean="0"/>
              <a:t>famous</a:t>
            </a:r>
            <a:r>
              <a:rPr lang="fr-CA" sz="2400" dirty="0" smtClean="0"/>
              <a:t> </a:t>
            </a:r>
            <a:r>
              <a:rPr lang="fr-CA" sz="2400" dirty="0" err="1" smtClean="0"/>
              <a:t>movies</a:t>
            </a:r>
            <a:r>
              <a:rPr lang="fr-CA" sz="2400" dirty="0" smtClean="0"/>
              <a:t> for </a:t>
            </a:r>
            <a:r>
              <a:rPr lang="fr-CA" sz="2400" dirty="0" err="1" smtClean="0"/>
              <a:t>example</a:t>
            </a:r>
            <a:r>
              <a:rPr lang="fr-CA" sz="2400" dirty="0" smtClean="0"/>
              <a:t> </a:t>
            </a:r>
            <a:r>
              <a:rPr lang="fr-CA" sz="2400" dirty="0" err="1" smtClean="0"/>
              <a:t>were</a:t>
            </a:r>
            <a:r>
              <a:rPr lang="fr-CA" sz="2400" dirty="0" smtClean="0"/>
              <a:t>: </a:t>
            </a:r>
            <a:r>
              <a:rPr lang="fr-CA" sz="2400" dirty="0" err="1" smtClean="0"/>
              <a:t>Todo</a:t>
            </a:r>
            <a:r>
              <a:rPr lang="fr-CA" sz="2400" dirty="0" smtClean="0"/>
              <a:t> Un Hombre (All A Man) and </a:t>
            </a:r>
            <a:r>
              <a:rPr lang="fr-CA" sz="2400" dirty="0" err="1" smtClean="0"/>
              <a:t>Por</a:t>
            </a:r>
            <a:r>
              <a:rPr lang="fr-CA" sz="2400" dirty="0" smtClean="0"/>
              <a:t> Tu </a:t>
            </a:r>
            <a:r>
              <a:rPr lang="fr-CA" sz="2400" dirty="0" err="1" smtClean="0"/>
              <a:t>Maldito</a:t>
            </a:r>
            <a:r>
              <a:rPr lang="fr-CA" sz="2400" dirty="0" smtClean="0"/>
              <a:t> </a:t>
            </a:r>
            <a:r>
              <a:rPr lang="fr-CA" sz="2400" dirty="0" err="1" smtClean="0"/>
              <a:t>Amor</a:t>
            </a:r>
            <a:r>
              <a:rPr lang="fr-CA" sz="2400" dirty="0"/>
              <a:t> </a:t>
            </a:r>
            <a:r>
              <a:rPr lang="fr-CA" sz="2400" dirty="0" smtClean="0"/>
              <a:t>(For </a:t>
            </a:r>
            <a:r>
              <a:rPr lang="fr-CA" sz="2400" dirty="0" err="1" smtClean="0"/>
              <a:t>Your</a:t>
            </a:r>
            <a:r>
              <a:rPr lang="fr-CA" sz="2400" dirty="0" smtClean="0"/>
              <a:t> Damned Love). He </a:t>
            </a:r>
            <a:r>
              <a:rPr lang="fr-CA" sz="2400" dirty="0" err="1" smtClean="0"/>
              <a:t>had</a:t>
            </a:r>
            <a:r>
              <a:rPr lang="fr-CA" sz="2400" dirty="0" smtClean="0"/>
              <a:t> a passion for </a:t>
            </a:r>
            <a:r>
              <a:rPr lang="fr-CA" sz="2400" dirty="0" err="1" smtClean="0"/>
              <a:t>making</a:t>
            </a:r>
            <a:r>
              <a:rPr lang="fr-CA" sz="2400" dirty="0" smtClean="0"/>
              <a:t> </a:t>
            </a:r>
            <a:r>
              <a:rPr lang="fr-CA" sz="2400" dirty="0" err="1" smtClean="0"/>
              <a:t>his</a:t>
            </a:r>
            <a:r>
              <a:rPr lang="fr-CA" sz="2400" dirty="0" smtClean="0"/>
              <a:t> </a:t>
            </a:r>
            <a:r>
              <a:rPr lang="fr-CA" sz="2400" dirty="0" err="1" smtClean="0"/>
              <a:t>own</a:t>
            </a:r>
            <a:r>
              <a:rPr lang="fr-CA" sz="2400" dirty="0" smtClean="0"/>
              <a:t> </a:t>
            </a:r>
            <a:r>
              <a:rPr lang="fr-CA" sz="2400" dirty="0" err="1" smtClean="0"/>
              <a:t>movies</a:t>
            </a:r>
            <a:r>
              <a:rPr lang="fr-CA" sz="2400" dirty="0" smtClean="0"/>
              <a:t> and for </a:t>
            </a:r>
            <a:r>
              <a:rPr lang="fr-CA" sz="2400" dirty="0" err="1" smtClean="0"/>
              <a:t>starring</a:t>
            </a:r>
            <a:r>
              <a:rPr lang="fr-CA" sz="2400" dirty="0" smtClean="0"/>
              <a:t> in </a:t>
            </a:r>
            <a:r>
              <a:rPr lang="fr-CA" sz="2400" dirty="0" err="1" smtClean="0"/>
              <a:t>them</a:t>
            </a:r>
            <a:r>
              <a:rPr lang="fr-CA" sz="2400" dirty="0" smtClean="0"/>
              <a:t>. Once </a:t>
            </a:r>
            <a:r>
              <a:rPr lang="fr-CA" sz="2400" dirty="0" err="1" smtClean="0"/>
              <a:t>he</a:t>
            </a:r>
            <a:r>
              <a:rPr lang="fr-CA" sz="2400" dirty="0" smtClean="0"/>
              <a:t> first </a:t>
            </a:r>
            <a:r>
              <a:rPr lang="fr-CA" sz="2400" dirty="0" err="1" smtClean="0"/>
              <a:t>starred</a:t>
            </a:r>
            <a:r>
              <a:rPr lang="fr-CA" sz="2400" dirty="0" smtClean="0"/>
              <a:t> in </a:t>
            </a:r>
            <a:r>
              <a:rPr lang="fr-CA" sz="2400" dirty="0" err="1" smtClean="0"/>
              <a:t>his</a:t>
            </a:r>
            <a:r>
              <a:rPr lang="fr-CA" sz="2400" dirty="0" smtClean="0"/>
              <a:t> first </a:t>
            </a:r>
            <a:r>
              <a:rPr lang="fr-CA" sz="2400" dirty="0" err="1" smtClean="0"/>
              <a:t>movie</a:t>
            </a:r>
            <a:r>
              <a:rPr lang="fr-CA" sz="2400" dirty="0" smtClean="0"/>
              <a:t> </a:t>
            </a:r>
            <a:r>
              <a:rPr lang="fr-CA" sz="2400" dirty="0" err="1" smtClean="0"/>
              <a:t>he</a:t>
            </a:r>
            <a:r>
              <a:rPr lang="fr-CA" sz="2400" dirty="0" smtClean="0"/>
              <a:t> </a:t>
            </a:r>
            <a:r>
              <a:rPr lang="fr-CA" sz="2400" dirty="0" err="1" smtClean="0"/>
              <a:t>loved</a:t>
            </a:r>
            <a:r>
              <a:rPr lang="fr-CA" sz="2400" dirty="0" smtClean="0"/>
              <a:t> the acting business.</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Rectangle 1"/>
          <p:cNvSpPr/>
          <p:nvPr/>
        </p:nvSpPr>
        <p:spPr>
          <a:xfrm>
            <a:off x="2316271" y="6356866"/>
            <a:ext cx="6248400" cy="461665"/>
          </a:xfrm>
          <a:prstGeom prst="rect">
            <a:avLst/>
          </a:prstGeom>
        </p:spPr>
        <p:txBody>
          <a:bodyPr wrap="square">
            <a:spAutoFit/>
          </a:bodyPr>
          <a:lstStyle/>
          <a:p>
            <a:r>
              <a:rPr lang="en-US" sz="1200" dirty="0" err="1"/>
              <a:t>Por</a:t>
            </a:r>
            <a:r>
              <a:rPr lang="en-US" sz="1200" dirty="0"/>
              <a:t> </a:t>
            </a:r>
            <a:r>
              <a:rPr lang="en-US" sz="1200" dirty="0" err="1"/>
              <a:t>Tu</a:t>
            </a:r>
            <a:r>
              <a:rPr lang="en-US" sz="1200" dirty="0"/>
              <a:t> </a:t>
            </a:r>
            <a:r>
              <a:rPr lang="en-US" sz="1200" dirty="0" err="1"/>
              <a:t>Maldito</a:t>
            </a:r>
            <a:r>
              <a:rPr lang="en-US" sz="1200" dirty="0"/>
              <a:t> Amor. </a:t>
            </a:r>
            <a:r>
              <a:rPr lang="en-US" sz="1200" dirty="0" err="1"/>
              <a:t>IMDb</a:t>
            </a:r>
            <a:r>
              <a:rPr lang="en-US" sz="1200" dirty="0"/>
              <a:t> (The Internet Movie Database). Web. 19 Apr. 2011. &lt;http://www.imdb.com/title/tt0258040/&gt;</a:t>
            </a:r>
          </a:p>
        </p:txBody>
      </p:sp>
      <p:pic>
        <p:nvPicPr>
          <p:cNvPr id="1026" name="Picture 2" descr="C:\Users\taniac1540937\Pictures\MV5BNjY3NjcxNjAxMV5BMl5BanBnXkFtZTcwMzk0MzI0MQ@@._V1._SY317_CR5,0,214,317_.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7650" y="3799106"/>
            <a:ext cx="2038350" cy="3019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098" name="Picture 2" descr="http://rlv.zcache.com/cancer_survivor_tile_prostate_cancer_tshirt-p2354386155347681412pyae_325.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4518" t="24940" r="25712" b="27313"/>
          <a:stretch/>
        </p:blipFill>
        <p:spPr bwMode="auto">
          <a:xfrm>
            <a:off x="152400" y="4424819"/>
            <a:ext cx="2534105" cy="2431093"/>
          </a:xfrm>
          <a:prstGeom prst="rect">
            <a:avLst/>
          </a:prstGeom>
          <a:noFill/>
          <a:extLst>
            <a:ext uri="{909E8E84-426E-40DD-AFC4-6F175D3DCCD1}">
              <a14:hiddenFill xmlns:a14="http://schemas.microsoft.com/office/drawing/2010/main">
                <a:solidFill>
                  <a:srgbClr val="FFFFFF"/>
                </a:solidFill>
              </a14:hiddenFill>
            </a:ext>
          </a:extLst>
        </p:spPr>
      </p:pic>
      <p:sp>
        <p:nvSpPr>
          <p:cNvPr id="3074" name="Titre 1"/>
          <p:cNvSpPr>
            <a:spLocks noGrp="1"/>
          </p:cNvSpPr>
          <p:nvPr>
            <p:ph type="title"/>
          </p:nvPr>
        </p:nvSpPr>
        <p:spPr>
          <a:xfrm>
            <a:off x="3200400" y="403696"/>
            <a:ext cx="3733800" cy="1143000"/>
          </a:xfrm>
        </p:spPr>
        <p:txBody>
          <a:bodyPr/>
          <a:lstStyle/>
          <a:p>
            <a:pPr algn="l"/>
            <a:r>
              <a:rPr lang="fr-CA" sz="3600" dirty="0" err="1" smtClean="0"/>
              <a:t>urviver</a:t>
            </a:r>
            <a:r>
              <a:rPr lang="fr-CA" sz="3600" dirty="0" smtClean="0"/>
              <a:t> of Cancer</a:t>
            </a:r>
          </a:p>
        </p:txBody>
      </p:sp>
      <p:sp>
        <p:nvSpPr>
          <p:cNvPr id="3075" name="Espace réservé du contenu 2"/>
          <p:cNvSpPr>
            <a:spLocks noGrp="1"/>
          </p:cNvSpPr>
          <p:nvPr>
            <p:ph idx="1"/>
          </p:nvPr>
        </p:nvSpPr>
        <p:spPr>
          <a:xfrm>
            <a:off x="2438400" y="1569660"/>
            <a:ext cx="6615112" cy="4525963"/>
          </a:xfrm>
        </p:spPr>
        <p:txBody>
          <a:bodyPr/>
          <a:lstStyle/>
          <a:p>
            <a:r>
              <a:rPr lang="fr-CA" sz="2400" dirty="0" err="1" smtClean="0"/>
              <a:t>When</a:t>
            </a:r>
            <a:r>
              <a:rPr lang="fr-CA" sz="2400" dirty="0" smtClean="0"/>
              <a:t> the </a:t>
            </a:r>
            <a:r>
              <a:rPr lang="fr-CA" sz="2400" dirty="0" err="1" smtClean="0"/>
              <a:t>doctor</a:t>
            </a:r>
            <a:r>
              <a:rPr lang="fr-CA" sz="2400" dirty="0" smtClean="0"/>
              <a:t> </a:t>
            </a:r>
            <a:r>
              <a:rPr lang="fr-CA" sz="2400" dirty="0" err="1" smtClean="0"/>
              <a:t>found</a:t>
            </a:r>
            <a:r>
              <a:rPr lang="fr-CA" sz="2400" dirty="0" smtClean="0"/>
              <a:t> </a:t>
            </a:r>
            <a:r>
              <a:rPr lang="fr-CA" sz="2400" dirty="0" err="1" smtClean="0"/>
              <a:t>that</a:t>
            </a:r>
            <a:r>
              <a:rPr lang="fr-CA" sz="2400" dirty="0" smtClean="0"/>
              <a:t> Vicente Fernandez </a:t>
            </a:r>
            <a:r>
              <a:rPr lang="fr-CA" sz="2400" dirty="0" err="1" smtClean="0"/>
              <a:t>had</a:t>
            </a:r>
            <a:r>
              <a:rPr lang="fr-CA" sz="2400" dirty="0" smtClean="0"/>
              <a:t> cancer </a:t>
            </a:r>
            <a:r>
              <a:rPr lang="fr-CA" sz="2400" dirty="0" err="1" smtClean="0"/>
              <a:t>it</a:t>
            </a:r>
            <a:r>
              <a:rPr lang="fr-CA" sz="2400" dirty="0" smtClean="0"/>
              <a:t> </a:t>
            </a:r>
            <a:r>
              <a:rPr lang="fr-CA" sz="2400" dirty="0" err="1" smtClean="0"/>
              <a:t>didn’t</a:t>
            </a:r>
            <a:r>
              <a:rPr lang="fr-CA" sz="2400" dirty="0" smtClean="0"/>
              <a:t> scare the </a:t>
            </a:r>
            <a:r>
              <a:rPr lang="fr-CA" sz="2400" dirty="0" err="1" smtClean="0"/>
              <a:t>artist</a:t>
            </a:r>
            <a:r>
              <a:rPr lang="fr-CA" sz="2400" dirty="0" smtClean="0"/>
              <a:t>. The </a:t>
            </a:r>
            <a:r>
              <a:rPr lang="fr-CA" sz="2400" dirty="0" err="1" smtClean="0"/>
              <a:t>only</a:t>
            </a:r>
            <a:r>
              <a:rPr lang="fr-CA" sz="2400" dirty="0" smtClean="0"/>
              <a:t> </a:t>
            </a:r>
            <a:r>
              <a:rPr lang="fr-CA" sz="2400" dirty="0" err="1" smtClean="0"/>
              <a:t>thing</a:t>
            </a:r>
            <a:r>
              <a:rPr lang="fr-CA" sz="2400" dirty="0" smtClean="0"/>
              <a:t> </a:t>
            </a:r>
            <a:r>
              <a:rPr lang="fr-CA" sz="2400" dirty="0" err="1" smtClean="0"/>
              <a:t>he</a:t>
            </a:r>
            <a:r>
              <a:rPr lang="fr-CA" sz="2400" dirty="0" smtClean="0"/>
              <a:t> </a:t>
            </a:r>
            <a:r>
              <a:rPr lang="fr-CA" sz="2400" dirty="0" err="1" smtClean="0"/>
              <a:t>responded</a:t>
            </a:r>
            <a:r>
              <a:rPr lang="fr-CA" sz="2400" dirty="0" smtClean="0"/>
              <a:t> </a:t>
            </a:r>
            <a:r>
              <a:rPr lang="fr-CA" sz="2400" dirty="0" err="1" smtClean="0"/>
              <a:t>was</a:t>
            </a:r>
            <a:r>
              <a:rPr lang="fr-CA" sz="2400" dirty="0" smtClean="0"/>
              <a:t> ‘The hard </a:t>
            </a:r>
            <a:r>
              <a:rPr lang="fr-CA" sz="2400" dirty="0" err="1" smtClean="0"/>
              <a:t>thing</a:t>
            </a:r>
            <a:r>
              <a:rPr lang="fr-CA" sz="2400" dirty="0" smtClean="0"/>
              <a:t> I have </a:t>
            </a:r>
            <a:r>
              <a:rPr lang="fr-CA" sz="2400" dirty="0" err="1" smtClean="0"/>
              <a:t>already</a:t>
            </a:r>
            <a:r>
              <a:rPr lang="fr-CA" sz="2400" dirty="0" smtClean="0"/>
              <a:t> </a:t>
            </a:r>
            <a:r>
              <a:rPr lang="fr-CA" sz="2400" dirty="0" err="1" smtClean="0"/>
              <a:t>overcome</a:t>
            </a:r>
            <a:r>
              <a:rPr lang="fr-CA" sz="2400" dirty="0" smtClean="0"/>
              <a:t>, </a:t>
            </a:r>
            <a:r>
              <a:rPr lang="fr-CA" sz="2400" dirty="0" err="1" smtClean="0"/>
              <a:t>which</a:t>
            </a:r>
            <a:r>
              <a:rPr lang="fr-CA" sz="2400" dirty="0" smtClean="0"/>
              <a:t> </a:t>
            </a:r>
            <a:r>
              <a:rPr lang="fr-CA" sz="2400" dirty="0" err="1" smtClean="0"/>
              <a:t>is</a:t>
            </a:r>
            <a:r>
              <a:rPr lang="fr-CA" sz="2400" dirty="0" smtClean="0"/>
              <a:t> </a:t>
            </a:r>
            <a:r>
              <a:rPr lang="fr-CA" sz="2400" dirty="0" err="1" smtClean="0"/>
              <a:t>being</a:t>
            </a:r>
            <a:r>
              <a:rPr lang="fr-CA" sz="2400" dirty="0" smtClean="0"/>
              <a:t> </a:t>
            </a:r>
            <a:r>
              <a:rPr lang="fr-CA" sz="2400" dirty="0" err="1" smtClean="0"/>
              <a:t>born</a:t>
            </a:r>
            <a:r>
              <a:rPr lang="fr-CA" sz="2400" dirty="0" smtClean="0"/>
              <a:t>. </a:t>
            </a:r>
            <a:r>
              <a:rPr lang="fr-CA" sz="2400" dirty="0" err="1" smtClean="0"/>
              <a:t>Dying</a:t>
            </a:r>
            <a:r>
              <a:rPr lang="fr-CA" sz="2400" dirty="0" smtClean="0"/>
              <a:t> </a:t>
            </a:r>
            <a:r>
              <a:rPr lang="fr-CA" sz="2400" dirty="0" err="1" smtClean="0"/>
              <a:t>is</a:t>
            </a:r>
            <a:r>
              <a:rPr lang="fr-CA" sz="2400" dirty="0" smtClean="0"/>
              <a:t> the </a:t>
            </a:r>
            <a:r>
              <a:rPr lang="fr-CA" sz="2400" dirty="0" err="1" smtClean="0"/>
              <a:t>only</a:t>
            </a:r>
            <a:r>
              <a:rPr lang="fr-CA" sz="2400" dirty="0" smtClean="0"/>
              <a:t> sure </a:t>
            </a:r>
            <a:r>
              <a:rPr lang="fr-CA" sz="2400" dirty="0" err="1" smtClean="0"/>
              <a:t>thing</a:t>
            </a:r>
            <a:r>
              <a:rPr lang="fr-CA" sz="2400" dirty="0" smtClean="0"/>
              <a:t> </a:t>
            </a:r>
            <a:r>
              <a:rPr lang="fr-CA" sz="2400" dirty="0" err="1" smtClean="0"/>
              <a:t>we</a:t>
            </a:r>
            <a:r>
              <a:rPr lang="fr-CA" sz="2400" dirty="0" smtClean="0"/>
              <a:t> have.’ He </a:t>
            </a:r>
            <a:r>
              <a:rPr lang="fr-CA" sz="2400" dirty="0" err="1" smtClean="0"/>
              <a:t>was</a:t>
            </a:r>
            <a:r>
              <a:rPr lang="fr-CA" sz="2400" dirty="0" smtClean="0"/>
              <a:t> a </a:t>
            </a:r>
            <a:r>
              <a:rPr lang="fr-CA" sz="2400" dirty="0" err="1" smtClean="0"/>
              <a:t>very</a:t>
            </a:r>
            <a:r>
              <a:rPr lang="fr-CA" sz="2400" dirty="0" smtClean="0"/>
              <a:t> brave man to </a:t>
            </a:r>
            <a:r>
              <a:rPr lang="fr-CA" sz="2400" dirty="0" err="1" smtClean="0"/>
              <a:t>be</a:t>
            </a:r>
            <a:r>
              <a:rPr lang="fr-CA" sz="2400" dirty="0" smtClean="0"/>
              <a:t> able to </a:t>
            </a:r>
            <a:r>
              <a:rPr lang="fr-CA" sz="2400" dirty="0" err="1" smtClean="0"/>
              <a:t>still</a:t>
            </a:r>
            <a:r>
              <a:rPr lang="fr-CA" sz="2400" dirty="0" smtClean="0"/>
              <a:t> go </a:t>
            </a:r>
            <a:r>
              <a:rPr lang="fr-CA" sz="2400" dirty="0" err="1" smtClean="0"/>
              <a:t>through</a:t>
            </a:r>
            <a:r>
              <a:rPr lang="fr-CA" sz="2400" dirty="0" smtClean="0"/>
              <a:t> </a:t>
            </a:r>
            <a:r>
              <a:rPr lang="fr-CA" sz="2400" dirty="0" err="1" smtClean="0"/>
              <a:t>with</a:t>
            </a:r>
            <a:r>
              <a:rPr lang="fr-CA" sz="2400" dirty="0" smtClean="0"/>
              <a:t> </a:t>
            </a:r>
            <a:r>
              <a:rPr lang="fr-CA" sz="2400" dirty="0" err="1" smtClean="0"/>
              <a:t>his</a:t>
            </a:r>
            <a:r>
              <a:rPr lang="fr-CA" sz="2400" dirty="0" smtClean="0"/>
              <a:t> tour </a:t>
            </a:r>
            <a:r>
              <a:rPr lang="fr-CA" sz="2400" dirty="0" err="1" smtClean="0"/>
              <a:t>around</a:t>
            </a:r>
            <a:r>
              <a:rPr lang="fr-CA" sz="2400" dirty="0" smtClean="0"/>
              <a:t> South </a:t>
            </a:r>
            <a:r>
              <a:rPr lang="fr-CA" sz="2400" dirty="0" err="1" smtClean="0"/>
              <a:t>America</a:t>
            </a:r>
            <a:r>
              <a:rPr lang="fr-CA" sz="2400" dirty="0" smtClean="0"/>
              <a:t> </a:t>
            </a:r>
            <a:r>
              <a:rPr lang="fr-CA" sz="2400" dirty="0" err="1" smtClean="0"/>
              <a:t>while</a:t>
            </a:r>
            <a:r>
              <a:rPr lang="fr-CA" sz="2400" dirty="0" smtClean="0"/>
              <a:t> </a:t>
            </a:r>
            <a:r>
              <a:rPr lang="fr-CA" sz="2400" dirty="0" err="1" smtClean="0"/>
              <a:t>knowing</a:t>
            </a:r>
            <a:r>
              <a:rPr lang="fr-CA" sz="2400" dirty="0" smtClean="0"/>
              <a:t> about </a:t>
            </a:r>
            <a:r>
              <a:rPr lang="fr-CA" sz="2400" dirty="0" err="1" smtClean="0"/>
              <a:t>his</a:t>
            </a:r>
            <a:r>
              <a:rPr lang="fr-CA" sz="2400" dirty="0" smtClean="0"/>
              <a:t> cancer. He </a:t>
            </a:r>
            <a:r>
              <a:rPr lang="fr-CA" sz="2400" dirty="0" err="1" smtClean="0"/>
              <a:t>went</a:t>
            </a:r>
            <a:r>
              <a:rPr lang="fr-CA" sz="2400" dirty="0" smtClean="0"/>
              <a:t> </a:t>
            </a:r>
            <a:r>
              <a:rPr lang="fr-CA" sz="2400" dirty="0" err="1" smtClean="0"/>
              <a:t>through</a:t>
            </a:r>
            <a:r>
              <a:rPr lang="fr-CA" sz="2400" dirty="0" smtClean="0"/>
              <a:t> </a:t>
            </a:r>
            <a:r>
              <a:rPr lang="fr-CA" sz="2400" dirty="0" err="1" smtClean="0"/>
              <a:t>some</a:t>
            </a:r>
            <a:r>
              <a:rPr lang="fr-CA" sz="2400" dirty="0" smtClean="0"/>
              <a:t> </a:t>
            </a:r>
            <a:r>
              <a:rPr lang="fr-CA" sz="2400" dirty="0" err="1" smtClean="0"/>
              <a:t>treatments</a:t>
            </a:r>
            <a:r>
              <a:rPr lang="fr-CA" sz="2400" dirty="0" smtClean="0"/>
              <a:t> and </a:t>
            </a:r>
            <a:r>
              <a:rPr lang="fr-CA" sz="2400" dirty="0" err="1" smtClean="0"/>
              <a:t>now</a:t>
            </a:r>
            <a:r>
              <a:rPr lang="fr-CA" sz="2400" dirty="0" smtClean="0"/>
              <a:t> </a:t>
            </a:r>
            <a:r>
              <a:rPr lang="fr-CA" sz="2400" dirty="0" err="1" smtClean="0"/>
              <a:t>he</a:t>
            </a:r>
            <a:r>
              <a:rPr lang="fr-CA" sz="2400" dirty="0" smtClean="0"/>
              <a:t> </a:t>
            </a:r>
            <a:r>
              <a:rPr lang="fr-CA" sz="2400" dirty="0" err="1" smtClean="0"/>
              <a:t>doesnt</a:t>
            </a:r>
            <a:r>
              <a:rPr lang="fr-CA" sz="2400" dirty="0" smtClean="0"/>
              <a:t> have cancer </a:t>
            </a:r>
            <a:r>
              <a:rPr lang="fr-CA" sz="2400" dirty="0" err="1" smtClean="0"/>
              <a:t>anymore</a:t>
            </a:r>
            <a:r>
              <a:rPr lang="fr-CA" sz="2400" dirty="0" smtClean="0"/>
              <a:t>. He </a:t>
            </a:r>
            <a:r>
              <a:rPr lang="fr-CA" sz="2400" dirty="0" err="1" smtClean="0"/>
              <a:t>is</a:t>
            </a:r>
            <a:r>
              <a:rPr lang="fr-CA" sz="2400" dirty="0" smtClean="0"/>
              <a:t> an inspiration for how </a:t>
            </a:r>
            <a:r>
              <a:rPr lang="fr-CA" sz="2400" dirty="0" err="1" smtClean="0"/>
              <a:t>calmly</a:t>
            </a:r>
            <a:r>
              <a:rPr lang="fr-CA" sz="2400" dirty="0" smtClean="0"/>
              <a:t> </a:t>
            </a:r>
            <a:r>
              <a:rPr lang="fr-CA" sz="2400" dirty="0" err="1" smtClean="0"/>
              <a:t>he</a:t>
            </a:r>
            <a:r>
              <a:rPr lang="fr-CA" sz="2400" dirty="0" smtClean="0"/>
              <a:t> </a:t>
            </a:r>
            <a:r>
              <a:rPr lang="fr-CA" sz="2400" dirty="0" err="1" smtClean="0"/>
              <a:t>took</a:t>
            </a:r>
            <a:r>
              <a:rPr lang="fr-CA" sz="2400" dirty="0" smtClean="0"/>
              <a:t> </a:t>
            </a:r>
            <a:r>
              <a:rPr lang="fr-CA" sz="2400" dirty="0" err="1" smtClean="0"/>
              <a:t>things</a:t>
            </a:r>
            <a:r>
              <a:rPr lang="fr-CA" sz="2400" dirty="0" smtClean="0"/>
              <a:t>.						</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Rectangle 1"/>
          <p:cNvSpPr/>
          <p:nvPr/>
        </p:nvSpPr>
        <p:spPr>
          <a:xfrm>
            <a:off x="2759416" y="6394247"/>
            <a:ext cx="4572000" cy="461665"/>
          </a:xfrm>
          <a:prstGeom prst="rect">
            <a:avLst/>
          </a:prstGeom>
        </p:spPr>
        <p:txBody>
          <a:bodyPr>
            <a:spAutoFit/>
          </a:bodyPr>
          <a:lstStyle/>
          <a:p>
            <a:r>
              <a:rPr lang="en-US" sz="1200" i="1" dirty="0">
                <a:solidFill>
                  <a:srgbClr val="333333"/>
                </a:solidFill>
                <a:latin typeface="times"/>
              </a:rPr>
              <a:t>Cancer Survivor Tile Prostate Cancer shirt</a:t>
            </a:r>
            <a:r>
              <a:rPr lang="en-US" sz="1200" dirty="0">
                <a:solidFill>
                  <a:srgbClr val="333333"/>
                </a:solidFill>
                <a:latin typeface="times"/>
              </a:rPr>
              <a:t>. </a:t>
            </a:r>
            <a:r>
              <a:rPr lang="en-US" sz="1200" i="1" dirty="0">
                <a:solidFill>
                  <a:srgbClr val="333333"/>
                </a:solidFill>
                <a:latin typeface="times"/>
              </a:rPr>
              <a:t>Gifts For Awareness</a:t>
            </a:r>
            <a:r>
              <a:rPr lang="en-US" sz="1200" dirty="0">
                <a:solidFill>
                  <a:srgbClr val="333333"/>
                </a:solidFill>
                <a:latin typeface="times"/>
              </a:rPr>
              <a:t>. Web. 20 Apr. 2011. &lt;http://gifts4awareness.wordpress.com/&gt;.</a:t>
            </a:r>
            <a:endParaRPr lang="en-US" sz="1200" dirty="0"/>
          </a:p>
        </p:txBody>
      </p:sp>
    </p:spTree>
    <p:extLst>
      <p:ext uri="{BB962C8B-B14F-4D97-AF65-F5344CB8AC3E}">
        <p14:creationId xmlns:p14="http://schemas.microsoft.com/office/powerpoint/2010/main" val="20580535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200400" y="403696"/>
            <a:ext cx="5715000" cy="1143000"/>
          </a:xfrm>
        </p:spPr>
        <p:txBody>
          <a:bodyPr/>
          <a:lstStyle/>
          <a:p>
            <a:pPr algn="l"/>
            <a:r>
              <a:rPr lang="fr-CA" sz="3600" dirty="0" err="1"/>
              <a:t>a</a:t>
            </a:r>
            <a:r>
              <a:rPr lang="fr-CA" sz="3600" dirty="0" err="1" smtClean="0"/>
              <a:t>patio</a:t>
            </a:r>
            <a:r>
              <a:rPr lang="fr-CA" sz="3600" dirty="0" smtClean="0"/>
              <a:t> (a </a:t>
            </a:r>
            <a:r>
              <a:rPr lang="fr-CA" sz="3600" dirty="0" err="1"/>
              <a:t>M</a:t>
            </a:r>
            <a:r>
              <a:rPr lang="fr-CA" sz="3600" dirty="0" err="1" smtClean="0"/>
              <a:t>exican</a:t>
            </a:r>
            <a:r>
              <a:rPr lang="fr-CA" sz="3600" dirty="0" smtClean="0"/>
              <a:t> restaurant)</a:t>
            </a:r>
          </a:p>
        </p:txBody>
      </p:sp>
      <p:sp>
        <p:nvSpPr>
          <p:cNvPr id="3075" name="Espace réservé du contenu 2"/>
          <p:cNvSpPr>
            <a:spLocks noGrp="1"/>
          </p:cNvSpPr>
          <p:nvPr>
            <p:ph idx="1"/>
          </p:nvPr>
        </p:nvSpPr>
        <p:spPr>
          <a:xfrm>
            <a:off x="2071688" y="1600200"/>
            <a:ext cx="6615112" cy="4525963"/>
          </a:xfrm>
        </p:spPr>
        <p:txBody>
          <a:bodyPr/>
          <a:lstStyle/>
          <a:p>
            <a:r>
              <a:rPr lang="fr-CA" sz="2800" dirty="0" smtClean="0"/>
              <a:t>El </a:t>
            </a:r>
            <a:r>
              <a:rPr lang="fr-CA" sz="2800" dirty="0" err="1" smtClean="0"/>
              <a:t>Tapatio</a:t>
            </a:r>
            <a:r>
              <a:rPr lang="fr-CA" sz="2800" dirty="0" smtClean="0"/>
              <a:t> </a:t>
            </a:r>
            <a:r>
              <a:rPr lang="fr-CA" sz="2800" dirty="0" err="1" smtClean="0"/>
              <a:t>was</a:t>
            </a:r>
            <a:r>
              <a:rPr lang="fr-CA" sz="2800" dirty="0" smtClean="0"/>
              <a:t> the first gig Vicente </a:t>
            </a:r>
            <a:r>
              <a:rPr lang="fr-CA" sz="2800" dirty="0" err="1" smtClean="0"/>
              <a:t>obtained</a:t>
            </a:r>
            <a:r>
              <a:rPr lang="fr-CA" sz="2800" dirty="0" smtClean="0"/>
              <a:t>. He </a:t>
            </a:r>
            <a:r>
              <a:rPr lang="fr-CA" sz="2800" dirty="0" err="1" smtClean="0"/>
              <a:t>was</a:t>
            </a:r>
            <a:r>
              <a:rPr lang="fr-CA" sz="2800" dirty="0" smtClean="0"/>
              <a:t> </a:t>
            </a:r>
            <a:r>
              <a:rPr lang="fr-CA" sz="2800" dirty="0" err="1" smtClean="0"/>
              <a:t>hired</a:t>
            </a:r>
            <a:r>
              <a:rPr lang="fr-CA" sz="2800" dirty="0" smtClean="0"/>
              <a:t> to </a:t>
            </a:r>
            <a:r>
              <a:rPr lang="fr-CA" sz="2800" dirty="0" err="1" smtClean="0"/>
              <a:t>sing</a:t>
            </a:r>
            <a:r>
              <a:rPr lang="fr-CA" sz="2800" dirty="0" smtClean="0"/>
              <a:t> </a:t>
            </a:r>
            <a:r>
              <a:rPr lang="fr-CA" sz="2800" dirty="0" err="1" smtClean="0"/>
              <a:t>there</a:t>
            </a:r>
            <a:r>
              <a:rPr lang="fr-CA" sz="2800" dirty="0" smtClean="0"/>
              <a:t> </a:t>
            </a:r>
            <a:r>
              <a:rPr lang="fr-CA" sz="2800" dirty="0" err="1" smtClean="0"/>
              <a:t>every</a:t>
            </a:r>
            <a:r>
              <a:rPr lang="fr-CA" sz="2800" dirty="0" smtClean="0"/>
              <a:t> weekend. He </a:t>
            </a:r>
            <a:r>
              <a:rPr lang="fr-CA" sz="2800" dirty="0" err="1" smtClean="0"/>
              <a:t>loved</a:t>
            </a:r>
            <a:r>
              <a:rPr lang="fr-CA" sz="2800" dirty="0" smtClean="0"/>
              <a:t> </a:t>
            </a:r>
            <a:r>
              <a:rPr lang="fr-CA" sz="2800" dirty="0" err="1" smtClean="0"/>
              <a:t>it</a:t>
            </a:r>
            <a:r>
              <a:rPr lang="fr-CA" sz="2800" dirty="0" smtClean="0"/>
              <a:t> </a:t>
            </a:r>
            <a:r>
              <a:rPr lang="fr-CA" sz="2800" dirty="0" err="1" smtClean="0"/>
              <a:t>because</a:t>
            </a:r>
            <a:r>
              <a:rPr lang="fr-CA" sz="2800" dirty="0" smtClean="0"/>
              <a:t> </a:t>
            </a:r>
            <a:r>
              <a:rPr lang="fr-CA" sz="2800" dirty="0" err="1" smtClean="0"/>
              <a:t>he</a:t>
            </a:r>
            <a:r>
              <a:rPr lang="fr-CA" sz="2800" dirty="0" smtClean="0"/>
              <a:t> </a:t>
            </a:r>
            <a:r>
              <a:rPr lang="fr-CA" sz="2800" dirty="0" err="1" smtClean="0"/>
              <a:t>would</a:t>
            </a:r>
            <a:r>
              <a:rPr lang="fr-CA" sz="2800" dirty="0" smtClean="0"/>
              <a:t> </a:t>
            </a:r>
            <a:r>
              <a:rPr lang="fr-CA" sz="2800" dirty="0" err="1" smtClean="0"/>
              <a:t>be</a:t>
            </a:r>
            <a:r>
              <a:rPr lang="fr-CA" sz="2800" dirty="0" smtClean="0"/>
              <a:t> </a:t>
            </a:r>
            <a:r>
              <a:rPr lang="fr-CA" sz="2800" dirty="0" err="1" smtClean="0"/>
              <a:t>doing</a:t>
            </a:r>
            <a:r>
              <a:rPr lang="fr-CA" sz="2800" dirty="0" smtClean="0"/>
              <a:t> </a:t>
            </a:r>
            <a:r>
              <a:rPr lang="fr-CA" sz="2800" dirty="0" err="1" smtClean="0"/>
              <a:t>something</a:t>
            </a:r>
            <a:r>
              <a:rPr lang="fr-CA" sz="2800" dirty="0" smtClean="0"/>
              <a:t> </a:t>
            </a:r>
            <a:r>
              <a:rPr lang="fr-CA" sz="2800" dirty="0" err="1" smtClean="0"/>
              <a:t>he</a:t>
            </a:r>
            <a:r>
              <a:rPr lang="fr-CA" sz="2800" dirty="0" smtClean="0"/>
              <a:t> </a:t>
            </a:r>
            <a:r>
              <a:rPr lang="fr-CA" sz="2800" dirty="0" err="1" smtClean="0"/>
              <a:t>enjoyed</a:t>
            </a:r>
            <a:r>
              <a:rPr lang="fr-CA" sz="2800" dirty="0" smtClean="0"/>
              <a:t> and </a:t>
            </a:r>
            <a:r>
              <a:rPr lang="fr-CA" sz="2800" dirty="0" err="1" smtClean="0"/>
              <a:t>loved</a:t>
            </a:r>
            <a:r>
              <a:rPr lang="fr-CA" sz="2800" dirty="0" smtClean="0"/>
              <a:t>. He </a:t>
            </a:r>
            <a:r>
              <a:rPr lang="fr-CA" sz="2800" dirty="0" err="1" smtClean="0"/>
              <a:t>worked</a:t>
            </a:r>
            <a:r>
              <a:rPr lang="fr-CA" sz="2800" dirty="0" smtClean="0"/>
              <a:t> </a:t>
            </a:r>
            <a:r>
              <a:rPr lang="fr-CA" sz="2800" dirty="0" err="1" smtClean="0"/>
              <a:t>there</a:t>
            </a:r>
            <a:r>
              <a:rPr lang="fr-CA" sz="2800" dirty="0" smtClean="0"/>
              <a:t> </a:t>
            </a:r>
            <a:r>
              <a:rPr lang="fr-CA" sz="2800" dirty="0" err="1" smtClean="0"/>
              <a:t>until</a:t>
            </a:r>
            <a:r>
              <a:rPr lang="fr-CA" sz="2800" dirty="0" smtClean="0"/>
              <a:t> </a:t>
            </a:r>
            <a:r>
              <a:rPr lang="fr-CA" sz="2800" dirty="0" err="1" smtClean="0"/>
              <a:t>he</a:t>
            </a:r>
            <a:r>
              <a:rPr lang="fr-CA" sz="2800" dirty="0" smtClean="0"/>
              <a:t> </a:t>
            </a:r>
            <a:r>
              <a:rPr lang="fr-CA" sz="2800" dirty="0" err="1" smtClean="0"/>
              <a:t>finally</a:t>
            </a:r>
            <a:r>
              <a:rPr lang="fr-CA" sz="2800" dirty="0" smtClean="0"/>
              <a:t> </a:t>
            </a:r>
            <a:r>
              <a:rPr lang="fr-CA" sz="2800" dirty="0" err="1" smtClean="0"/>
              <a:t>became</a:t>
            </a:r>
            <a:r>
              <a:rPr lang="fr-CA" sz="2800" dirty="0" smtClean="0"/>
              <a:t> </a:t>
            </a:r>
            <a:r>
              <a:rPr lang="fr-CA" sz="2800" dirty="0" err="1" smtClean="0"/>
              <a:t>famous</a:t>
            </a:r>
            <a:r>
              <a:rPr lang="fr-CA" sz="2800" dirty="0" smtClean="0"/>
              <a:t>. He </a:t>
            </a:r>
            <a:r>
              <a:rPr lang="fr-CA" sz="2800" dirty="0" err="1" smtClean="0"/>
              <a:t>thought</a:t>
            </a:r>
            <a:r>
              <a:rPr lang="fr-CA" sz="2800" dirty="0" smtClean="0"/>
              <a:t> </a:t>
            </a:r>
            <a:r>
              <a:rPr lang="fr-CA" sz="2800" dirty="0" err="1" smtClean="0"/>
              <a:t>that</a:t>
            </a:r>
            <a:r>
              <a:rPr lang="fr-CA" sz="2800" dirty="0" smtClean="0"/>
              <a:t> </a:t>
            </a:r>
            <a:r>
              <a:rPr lang="fr-CA" sz="2800" dirty="0" err="1" smtClean="0"/>
              <a:t>maybe</a:t>
            </a:r>
            <a:r>
              <a:rPr lang="fr-CA" sz="2800" dirty="0" smtClean="0"/>
              <a:t> one </a:t>
            </a:r>
            <a:r>
              <a:rPr lang="fr-CA" sz="2800" dirty="0" err="1" smtClean="0"/>
              <a:t>day</a:t>
            </a:r>
            <a:r>
              <a:rPr lang="fr-CA" sz="2800" dirty="0" smtClean="0"/>
              <a:t> a </a:t>
            </a:r>
            <a:r>
              <a:rPr lang="fr-CA" sz="2800" dirty="0" err="1" smtClean="0"/>
              <a:t>producer</a:t>
            </a:r>
            <a:r>
              <a:rPr lang="fr-CA" sz="2800" dirty="0" smtClean="0"/>
              <a:t> </a:t>
            </a:r>
            <a:r>
              <a:rPr lang="fr-CA" sz="2800" dirty="0" err="1" smtClean="0"/>
              <a:t>would</a:t>
            </a:r>
            <a:r>
              <a:rPr lang="fr-CA" sz="2800" dirty="0" smtClean="0"/>
              <a:t> </a:t>
            </a:r>
            <a:r>
              <a:rPr lang="fr-CA" sz="2800" dirty="0" err="1" smtClean="0"/>
              <a:t>discover</a:t>
            </a:r>
            <a:r>
              <a:rPr lang="fr-CA" sz="2800" dirty="0" smtClean="0"/>
              <a:t> </a:t>
            </a:r>
            <a:r>
              <a:rPr lang="fr-CA" sz="2800" dirty="0" err="1" smtClean="0"/>
              <a:t>him</a:t>
            </a:r>
            <a:r>
              <a:rPr lang="fr-CA" sz="2800" dirty="0" smtClean="0"/>
              <a:t> </a:t>
            </a:r>
            <a:r>
              <a:rPr lang="fr-CA" sz="2800" dirty="0" err="1" smtClean="0"/>
              <a:t>at</a:t>
            </a:r>
            <a:r>
              <a:rPr lang="fr-CA" sz="2800" dirty="0" smtClean="0"/>
              <a:t> the restaurant.						</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0242" name="Picture 2" descr="http://matchbin-assets.s3.amazonaws.com/public/sites/635/assets/9T51_F28eltapatio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34" y="4937090"/>
            <a:ext cx="2850666" cy="192091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124200" y="6374414"/>
            <a:ext cx="4572000" cy="461665"/>
          </a:xfrm>
          <a:prstGeom prst="rect">
            <a:avLst/>
          </a:prstGeom>
        </p:spPr>
        <p:txBody>
          <a:bodyPr>
            <a:spAutoFit/>
          </a:bodyPr>
          <a:lstStyle/>
          <a:p>
            <a:r>
              <a:rPr lang="en-US" sz="1200" i="1" dirty="0">
                <a:solidFill>
                  <a:srgbClr val="333333"/>
                </a:solidFill>
                <a:latin typeface="times"/>
              </a:rPr>
              <a:t>El </a:t>
            </a:r>
            <a:r>
              <a:rPr lang="en-US" sz="1200" i="1" dirty="0" err="1">
                <a:solidFill>
                  <a:srgbClr val="333333"/>
                </a:solidFill>
                <a:latin typeface="times"/>
              </a:rPr>
              <a:t>Tapatio</a:t>
            </a:r>
            <a:r>
              <a:rPr lang="en-US" sz="1200" i="1" dirty="0">
                <a:solidFill>
                  <a:srgbClr val="333333"/>
                </a:solidFill>
                <a:latin typeface="times"/>
              </a:rPr>
              <a:t> Mexican restaurant is seen on Saturday </a:t>
            </a:r>
            <a:r>
              <a:rPr lang="en-US" sz="1200" i="1" dirty="0" err="1">
                <a:solidFill>
                  <a:srgbClr val="333333"/>
                </a:solidFill>
                <a:latin typeface="times"/>
              </a:rPr>
              <a:t>evenin</a:t>
            </a:r>
            <a:r>
              <a:rPr lang="en-US" sz="1200" dirty="0">
                <a:solidFill>
                  <a:srgbClr val="333333"/>
                </a:solidFill>
                <a:latin typeface="times"/>
              </a:rPr>
              <a:t>. </a:t>
            </a:r>
            <a:r>
              <a:rPr lang="en-US" sz="1200" i="1" dirty="0">
                <a:solidFill>
                  <a:srgbClr val="333333"/>
                </a:solidFill>
                <a:latin typeface="times"/>
              </a:rPr>
              <a:t>News Miner</a:t>
            </a:r>
            <a:r>
              <a:rPr lang="en-US" sz="1200" dirty="0">
                <a:solidFill>
                  <a:srgbClr val="333333"/>
                </a:solidFill>
                <a:latin typeface="times"/>
              </a:rPr>
              <a:t>. Web. 21 Apr. 2011. &lt;http://newsminer.com/bookmark/12550857&gt;</a:t>
            </a:r>
            <a:endParaRPr lang="en-US" sz="1200" dirty="0"/>
          </a:p>
        </p:txBody>
      </p:sp>
    </p:spTree>
    <p:extLst>
      <p:ext uri="{BB962C8B-B14F-4D97-AF65-F5344CB8AC3E}">
        <p14:creationId xmlns:p14="http://schemas.microsoft.com/office/powerpoint/2010/main" val="22139925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200400" y="403696"/>
            <a:ext cx="5181600" cy="1143000"/>
          </a:xfrm>
        </p:spPr>
        <p:txBody>
          <a:bodyPr/>
          <a:lstStyle/>
          <a:p>
            <a:pPr algn="l"/>
            <a:r>
              <a:rPr lang="fr-CA" sz="4800" dirty="0" err="1"/>
              <a:t>n</a:t>
            </a:r>
            <a:r>
              <a:rPr lang="fr-CA" sz="4800" dirty="0" err="1" smtClean="0"/>
              <a:t>likely</a:t>
            </a:r>
            <a:r>
              <a:rPr lang="fr-CA" sz="4800" dirty="0" smtClean="0"/>
              <a:t> to Be </a:t>
            </a:r>
            <a:r>
              <a:rPr lang="fr-CA" sz="4800" dirty="0" err="1" smtClean="0"/>
              <a:t>Mad</a:t>
            </a:r>
            <a:endParaRPr lang="fr-CA" sz="4800" dirty="0" smtClean="0"/>
          </a:p>
        </p:txBody>
      </p:sp>
      <p:sp>
        <p:nvSpPr>
          <p:cNvPr id="3075" name="Espace réservé du contenu 2"/>
          <p:cNvSpPr>
            <a:spLocks noGrp="1"/>
          </p:cNvSpPr>
          <p:nvPr>
            <p:ph idx="1"/>
          </p:nvPr>
        </p:nvSpPr>
        <p:spPr>
          <a:xfrm>
            <a:off x="2497573" y="1569660"/>
            <a:ext cx="6615112" cy="4525963"/>
          </a:xfrm>
        </p:spPr>
        <p:txBody>
          <a:bodyPr/>
          <a:lstStyle/>
          <a:p>
            <a:r>
              <a:rPr lang="fr-CA" dirty="0" smtClean="0"/>
              <a:t>Vicente Fernandez has been </a:t>
            </a:r>
            <a:r>
              <a:rPr lang="fr-CA" dirty="0" err="1" smtClean="0"/>
              <a:t>known</a:t>
            </a:r>
            <a:r>
              <a:rPr lang="fr-CA" dirty="0" smtClean="0"/>
              <a:t> to </a:t>
            </a:r>
            <a:r>
              <a:rPr lang="fr-CA" dirty="0" err="1" smtClean="0"/>
              <a:t>never</a:t>
            </a:r>
            <a:r>
              <a:rPr lang="fr-CA" dirty="0" smtClean="0"/>
              <a:t> </a:t>
            </a:r>
            <a:r>
              <a:rPr lang="fr-CA" dirty="0" err="1" smtClean="0"/>
              <a:t>be</a:t>
            </a:r>
            <a:r>
              <a:rPr lang="fr-CA" dirty="0" smtClean="0"/>
              <a:t> </a:t>
            </a:r>
            <a:r>
              <a:rPr lang="fr-CA" dirty="0" err="1" smtClean="0"/>
              <a:t>mad</a:t>
            </a:r>
            <a:r>
              <a:rPr lang="fr-CA" dirty="0" smtClean="0"/>
              <a:t> or </a:t>
            </a:r>
            <a:r>
              <a:rPr lang="fr-CA" dirty="0" err="1" smtClean="0"/>
              <a:t>upset</a:t>
            </a:r>
            <a:r>
              <a:rPr lang="fr-CA" dirty="0" smtClean="0"/>
              <a:t>. He </a:t>
            </a:r>
            <a:r>
              <a:rPr lang="fr-CA" dirty="0" err="1" smtClean="0"/>
              <a:t>is</a:t>
            </a:r>
            <a:r>
              <a:rPr lang="fr-CA" dirty="0" smtClean="0"/>
              <a:t> </a:t>
            </a:r>
            <a:r>
              <a:rPr lang="fr-CA" dirty="0" err="1" smtClean="0"/>
              <a:t>always</a:t>
            </a:r>
            <a:r>
              <a:rPr lang="fr-CA" dirty="0" smtClean="0"/>
              <a:t> </a:t>
            </a:r>
            <a:r>
              <a:rPr lang="fr-CA" dirty="0" err="1" smtClean="0"/>
              <a:t>talking</a:t>
            </a:r>
            <a:r>
              <a:rPr lang="fr-CA" dirty="0" smtClean="0"/>
              <a:t> to </a:t>
            </a:r>
            <a:r>
              <a:rPr lang="fr-CA" dirty="0" err="1" smtClean="0"/>
              <a:t>his</a:t>
            </a:r>
            <a:r>
              <a:rPr lang="fr-CA" dirty="0" smtClean="0"/>
              <a:t> fans in a happy </a:t>
            </a:r>
            <a:r>
              <a:rPr lang="fr-CA" dirty="0" err="1" smtClean="0"/>
              <a:t>manner</a:t>
            </a:r>
            <a:r>
              <a:rPr lang="fr-CA" dirty="0" smtClean="0"/>
              <a:t> and </a:t>
            </a:r>
            <a:r>
              <a:rPr lang="fr-CA" dirty="0" err="1" smtClean="0"/>
              <a:t>always</a:t>
            </a:r>
            <a:r>
              <a:rPr lang="fr-CA" dirty="0" smtClean="0"/>
              <a:t> </a:t>
            </a:r>
            <a:r>
              <a:rPr lang="fr-CA" dirty="0" err="1" smtClean="0"/>
              <a:t>giving</a:t>
            </a:r>
            <a:r>
              <a:rPr lang="fr-CA" dirty="0" smtClean="0"/>
              <a:t> interviews to the paparazzi. He </a:t>
            </a:r>
            <a:r>
              <a:rPr lang="fr-CA" dirty="0" err="1" smtClean="0"/>
              <a:t>never</a:t>
            </a:r>
            <a:r>
              <a:rPr lang="fr-CA" dirty="0" smtClean="0"/>
              <a:t> </a:t>
            </a:r>
            <a:r>
              <a:rPr lang="fr-CA" dirty="0" err="1" smtClean="0"/>
              <a:t>lets</a:t>
            </a:r>
            <a:r>
              <a:rPr lang="fr-CA" dirty="0" smtClean="0"/>
              <a:t> </a:t>
            </a:r>
            <a:r>
              <a:rPr lang="fr-CA" dirty="0" err="1" smtClean="0"/>
              <a:t>anything</a:t>
            </a:r>
            <a:r>
              <a:rPr lang="fr-CA" dirty="0" smtClean="0"/>
              <a:t> or </a:t>
            </a:r>
            <a:r>
              <a:rPr lang="fr-CA" dirty="0" err="1" smtClean="0"/>
              <a:t>anyone</a:t>
            </a:r>
            <a:r>
              <a:rPr lang="fr-CA" dirty="0" smtClean="0"/>
              <a:t> </a:t>
            </a:r>
            <a:r>
              <a:rPr lang="fr-CA" dirty="0" err="1" smtClean="0"/>
              <a:t>upset</a:t>
            </a:r>
            <a:r>
              <a:rPr lang="fr-CA" dirty="0" smtClean="0"/>
              <a:t> </a:t>
            </a:r>
            <a:r>
              <a:rPr lang="fr-CA" dirty="0" err="1" smtClean="0"/>
              <a:t>him</a:t>
            </a:r>
            <a:r>
              <a:rPr lang="fr-CA" dirty="0"/>
              <a:t> </a:t>
            </a:r>
            <a:r>
              <a:rPr lang="fr-CA" dirty="0" smtClean="0"/>
              <a:t>and </a:t>
            </a:r>
            <a:r>
              <a:rPr lang="fr-CA" dirty="0" err="1" smtClean="0"/>
              <a:t>always</a:t>
            </a:r>
            <a:r>
              <a:rPr lang="fr-CA" dirty="0" smtClean="0"/>
              <a:t> has a </a:t>
            </a:r>
            <a:r>
              <a:rPr lang="fr-CA" dirty="0" err="1" smtClean="0"/>
              <a:t>smile</a:t>
            </a:r>
            <a:r>
              <a:rPr lang="fr-CA" dirty="0" smtClean="0"/>
              <a:t> on </a:t>
            </a:r>
            <a:r>
              <a:rPr lang="fr-CA" dirty="0" err="1" smtClean="0"/>
              <a:t>his</a:t>
            </a:r>
            <a:r>
              <a:rPr lang="fr-CA" dirty="0" smtClean="0"/>
              <a:t> face.</a:t>
            </a:r>
            <a:endParaRPr lang="fr-CA" dirty="0" smtClean="0"/>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2050" name="Picture 2" descr="http://cdn1.ticketsinventory.com/images/last_photos/concert/V/vicente-fernandez/vicente-fernandez_tickets_show_130288747398.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71" y="3125940"/>
            <a:ext cx="2431429" cy="361042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955098" y="5103673"/>
            <a:ext cx="6140885" cy="1754326"/>
          </a:xfrm>
          <a:prstGeom prst="rect">
            <a:avLst/>
          </a:prstGeom>
        </p:spPr>
        <p:txBody>
          <a:bodyPr wrap="square">
            <a:spAutoFit/>
          </a:bodyPr>
          <a:lstStyle/>
          <a:p>
            <a:r>
              <a:rPr lang="es-MX" dirty="0">
                <a:solidFill>
                  <a:srgbClr val="000000"/>
                </a:solidFill>
                <a:latin typeface="Times New Roman"/>
              </a:rPr>
              <a:t>"Vicente </a:t>
            </a:r>
            <a:r>
              <a:rPr lang="es-MX" dirty="0" err="1">
                <a:solidFill>
                  <a:srgbClr val="000000"/>
                </a:solidFill>
                <a:latin typeface="Times New Roman"/>
              </a:rPr>
              <a:t>Fernandez</a:t>
            </a:r>
            <a:r>
              <a:rPr lang="es-MX" dirty="0">
                <a:solidFill>
                  <a:srgbClr val="000000"/>
                </a:solidFill>
                <a:latin typeface="Times New Roman"/>
              </a:rPr>
              <a:t> Tickets - </a:t>
            </a:r>
            <a:r>
              <a:rPr lang="es-MX" dirty="0" err="1">
                <a:solidFill>
                  <a:srgbClr val="000000"/>
                </a:solidFill>
                <a:latin typeface="Times New Roman"/>
              </a:rPr>
              <a:t>Cheap</a:t>
            </a:r>
            <a:r>
              <a:rPr lang="es-MX" dirty="0">
                <a:solidFill>
                  <a:srgbClr val="000000"/>
                </a:solidFill>
                <a:latin typeface="Times New Roman"/>
              </a:rPr>
              <a:t> Vicente </a:t>
            </a:r>
            <a:r>
              <a:rPr lang="es-MX" dirty="0" err="1">
                <a:solidFill>
                  <a:srgbClr val="000000"/>
                </a:solidFill>
                <a:latin typeface="Times New Roman"/>
              </a:rPr>
              <a:t>Fernandez</a:t>
            </a:r>
            <a:r>
              <a:rPr lang="es-MX" dirty="0">
                <a:solidFill>
                  <a:srgbClr val="000000"/>
                </a:solidFill>
                <a:latin typeface="Times New Roman"/>
              </a:rPr>
              <a:t> </a:t>
            </a:r>
            <a:r>
              <a:rPr lang="es-MX" dirty="0" err="1">
                <a:solidFill>
                  <a:srgbClr val="000000"/>
                </a:solidFill>
                <a:latin typeface="Times New Roman"/>
              </a:rPr>
              <a:t>Concert</a:t>
            </a:r>
            <a:r>
              <a:rPr lang="es-MX" dirty="0">
                <a:solidFill>
                  <a:srgbClr val="000000"/>
                </a:solidFill>
                <a:latin typeface="Times New Roman"/>
              </a:rPr>
              <a:t> Tickets Schedule Tour at </a:t>
            </a:r>
            <a:r>
              <a:rPr lang="es-MX" dirty="0" err="1">
                <a:solidFill>
                  <a:srgbClr val="000000"/>
                </a:solidFill>
                <a:latin typeface="Times New Roman"/>
              </a:rPr>
              <a:t>TicketsInventory</a:t>
            </a:r>
            <a:r>
              <a:rPr lang="es-MX" dirty="0">
                <a:solidFill>
                  <a:srgbClr val="000000"/>
                </a:solidFill>
                <a:latin typeface="Times New Roman"/>
              </a:rPr>
              <a:t>." </a:t>
            </a:r>
            <a:r>
              <a:rPr lang="es-MX" i="1" dirty="0" err="1">
                <a:solidFill>
                  <a:srgbClr val="000000"/>
                </a:solidFill>
                <a:latin typeface="Times New Roman"/>
              </a:rPr>
              <a:t>TicketsInventory</a:t>
            </a:r>
            <a:r>
              <a:rPr lang="es-MX" i="1" dirty="0">
                <a:solidFill>
                  <a:srgbClr val="000000"/>
                </a:solidFill>
                <a:latin typeface="Times New Roman"/>
              </a:rPr>
              <a:t> Tickets : </a:t>
            </a:r>
            <a:r>
              <a:rPr lang="es-MX" i="1" dirty="0" err="1">
                <a:solidFill>
                  <a:srgbClr val="000000"/>
                </a:solidFill>
                <a:latin typeface="Times New Roman"/>
              </a:rPr>
              <a:t>Buy</a:t>
            </a:r>
            <a:r>
              <a:rPr lang="es-MX" i="1" dirty="0">
                <a:solidFill>
                  <a:srgbClr val="000000"/>
                </a:solidFill>
                <a:latin typeface="Times New Roman"/>
              </a:rPr>
              <a:t> Tickets </a:t>
            </a:r>
            <a:r>
              <a:rPr lang="es-MX" i="1" dirty="0" err="1">
                <a:solidFill>
                  <a:srgbClr val="000000"/>
                </a:solidFill>
                <a:latin typeface="Times New Roman"/>
              </a:rPr>
              <a:t>for</a:t>
            </a:r>
            <a:r>
              <a:rPr lang="es-MX" i="1" dirty="0">
                <a:solidFill>
                  <a:srgbClr val="000000"/>
                </a:solidFill>
                <a:latin typeface="Times New Roman"/>
              </a:rPr>
              <a:t> </a:t>
            </a:r>
            <a:r>
              <a:rPr lang="es-MX" i="1" dirty="0" err="1">
                <a:solidFill>
                  <a:srgbClr val="000000"/>
                </a:solidFill>
                <a:latin typeface="Times New Roman"/>
              </a:rPr>
              <a:t>Concerts</a:t>
            </a:r>
            <a:r>
              <a:rPr lang="es-MX" i="1" dirty="0">
                <a:solidFill>
                  <a:srgbClr val="000000"/>
                </a:solidFill>
                <a:latin typeface="Times New Roman"/>
              </a:rPr>
              <a:t>, </a:t>
            </a:r>
            <a:r>
              <a:rPr lang="es-MX" i="1" dirty="0" err="1">
                <a:solidFill>
                  <a:srgbClr val="000000"/>
                </a:solidFill>
                <a:latin typeface="Times New Roman"/>
              </a:rPr>
              <a:t>Sports</a:t>
            </a:r>
            <a:r>
              <a:rPr lang="es-MX" i="1" dirty="0">
                <a:solidFill>
                  <a:srgbClr val="000000"/>
                </a:solidFill>
                <a:latin typeface="Times New Roman"/>
              </a:rPr>
              <a:t>, </a:t>
            </a:r>
            <a:r>
              <a:rPr lang="es-MX" i="1" dirty="0" err="1">
                <a:solidFill>
                  <a:srgbClr val="000000"/>
                </a:solidFill>
                <a:latin typeface="Times New Roman"/>
              </a:rPr>
              <a:t>Theatre</a:t>
            </a:r>
            <a:r>
              <a:rPr lang="es-MX" i="1" dirty="0">
                <a:solidFill>
                  <a:srgbClr val="000000"/>
                </a:solidFill>
                <a:latin typeface="Times New Roman"/>
              </a:rPr>
              <a:t> and More Online at TicketsInventory.com</a:t>
            </a:r>
            <a:r>
              <a:rPr lang="es-MX" dirty="0">
                <a:solidFill>
                  <a:srgbClr val="000000"/>
                </a:solidFill>
                <a:latin typeface="Times New Roman"/>
              </a:rPr>
              <a:t>. Web. 21 </a:t>
            </a:r>
            <a:r>
              <a:rPr lang="es-MX" dirty="0" err="1">
                <a:solidFill>
                  <a:srgbClr val="000000"/>
                </a:solidFill>
                <a:latin typeface="Times New Roman"/>
              </a:rPr>
              <a:t>Dec</a:t>
            </a:r>
            <a:r>
              <a:rPr lang="es-MX" dirty="0">
                <a:solidFill>
                  <a:srgbClr val="000000"/>
                </a:solidFill>
                <a:latin typeface="Times New Roman"/>
              </a:rPr>
              <a:t>. 2011. &lt;http://www.ticketsinventory.com/concert/vicente-fernandez-tickets/&gt;.</a:t>
            </a:r>
            <a:endParaRPr lang="es-MX" dirty="0"/>
          </a:p>
        </p:txBody>
      </p:sp>
    </p:spTree>
    <p:extLst>
      <p:ext uri="{BB962C8B-B14F-4D97-AF65-F5344CB8AC3E}">
        <p14:creationId xmlns:p14="http://schemas.microsoft.com/office/powerpoint/2010/main" val="26757217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200400" y="403696"/>
            <a:ext cx="5562600" cy="1143000"/>
          </a:xfrm>
        </p:spPr>
        <p:txBody>
          <a:bodyPr/>
          <a:lstStyle/>
          <a:p>
            <a:pPr algn="l"/>
            <a:r>
              <a:rPr lang="fr-CA" sz="4800" dirty="0" err="1" smtClean="0"/>
              <a:t>ery</a:t>
            </a:r>
            <a:r>
              <a:rPr lang="fr-CA" sz="4800" dirty="0" smtClean="0"/>
              <a:t> </a:t>
            </a:r>
            <a:r>
              <a:rPr lang="fr-CA" sz="4800" dirty="0" err="1" smtClean="0"/>
              <a:t>Emotional</a:t>
            </a:r>
            <a:endParaRPr lang="fr-CA" sz="4800" dirty="0" smtClean="0"/>
          </a:p>
        </p:txBody>
      </p:sp>
      <p:sp>
        <p:nvSpPr>
          <p:cNvPr id="3075" name="Espace réservé du contenu 2"/>
          <p:cNvSpPr>
            <a:spLocks noGrp="1"/>
          </p:cNvSpPr>
          <p:nvPr>
            <p:ph idx="1"/>
          </p:nvPr>
        </p:nvSpPr>
        <p:spPr>
          <a:xfrm>
            <a:off x="2071688" y="1600200"/>
            <a:ext cx="6615112" cy="4525963"/>
          </a:xfrm>
        </p:spPr>
        <p:txBody>
          <a:bodyPr/>
          <a:lstStyle/>
          <a:p>
            <a:r>
              <a:rPr lang="fr-CA" sz="2800" dirty="0" smtClean="0"/>
              <a:t>Vicente Fernandez has been </a:t>
            </a:r>
            <a:r>
              <a:rPr lang="fr-CA" sz="2800" dirty="0" err="1" smtClean="0"/>
              <a:t>known</a:t>
            </a:r>
            <a:r>
              <a:rPr lang="fr-CA" sz="2800" dirty="0" smtClean="0"/>
              <a:t> for </a:t>
            </a:r>
            <a:r>
              <a:rPr lang="fr-CA" sz="2800" dirty="0" err="1" smtClean="0"/>
              <a:t>being</a:t>
            </a:r>
            <a:r>
              <a:rPr lang="fr-CA" sz="2800" dirty="0" smtClean="0"/>
              <a:t> </a:t>
            </a:r>
            <a:r>
              <a:rPr lang="fr-CA" sz="2800" dirty="0" err="1" smtClean="0"/>
              <a:t>emotional</a:t>
            </a:r>
            <a:r>
              <a:rPr lang="fr-CA" sz="2800" dirty="0" smtClean="0"/>
              <a:t>. </a:t>
            </a:r>
            <a:r>
              <a:rPr lang="fr-CA" sz="2800" dirty="0" err="1" smtClean="0"/>
              <a:t>When</a:t>
            </a:r>
            <a:r>
              <a:rPr lang="fr-CA" sz="2800" dirty="0" smtClean="0"/>
              <a:t> </a:t>
            </a:r>
            <a:r>
              <a:rPr lang="fr-CA" sz="2800" dirty="0" err="1" smtClean="0"/>
              <a:t>he</a:t>
            </a:r>
            <a:r>
              <a:rPr lang="fr-CA" sz="2800" dirty="0" smtClean="0"/>
              <a:t> </a:t>
            </a:r>
            <a:r>
              <a:rPr lang="fr-CA" sz="2800" dirty="0" err="1" smtClean="0"/>
              <a:t>performs</a:t>
            </a:r>
            <a:r>
              <a:rPr lang="fr-CA" sz="2800" dirty="0" smtClean="0"/>
              <a:t> </a:t>
            </a:r>
            <a:r>
              <a:rPr lang="fr-CA" sz="2800" dirty="0" err="1" smtClean="0"/>
              <a:t>he</a:t>
            </a:r>
            <a:r>
              <a:rPr lang="fr-CA" sz="2800" dirty="0" smtClean="0"/>
              <a:t> has let a few </a:t>
            </a:r>
            <a:r>
              <a:rPr lang="fr-CA" sz="2800" dirty="0" err="1" smtClean="0"/>
              <a:t>tears</a:t>
            </a:r>
            <a:r>
              <a:rPr lang="fr-CA" sz="2800" dirty="0" smtClean="0"/>
              <a:t> </a:t>
            </a:r>
            <a:r>
              <a:rPr lang="fr-CA" sz="2800" dirty="0" err="1" smtClean="0"/>
              <a:t>fall</a:t>
            </a:r>
            <a:r>
              <a:rPr lang="fr-CA" sz="2800" dirty="0" smtClean="0"/>
              <a:t>, and </a:t>
            </a:r>
            <a:r>
              <a:rPr lang="fr-CA" sz="2800" dirty="0" err="1" smtClean="0"/>
              <a:t>when</a:t>
            </a:r>
            <a:r>
              <a:rPr lang="fr-CA" sz="2800" dirty="0" smtClean="0"/>
              <a:t> </a:t>
            </a:r>
            <a:r>
              <a:rPr lang="fr-CA" sz="2800" dirty="0" err="1" smtClean="0"/>
              <a:t>he</a:t>
            </a:r>
            <a:r>
              <a:rPr lang="fr-CA" sz="2800" dirty="0" smtClean="0"/>
              <a:t> </a:t>
            </a:r>
            <a:r>
              <a:rPr lang="fr-CA" sz="2800" dirty="0" err="1" smtClean="0"/>
              <a:t>talks</a:t>
            </a:r>
            <a:r>
              <a:rPr lang="fr-CA" sz="2800" dirty="0" smtClean="0"/>
              <a:t> about </a:t>
            </a:r>
            <a:r>
              <a:rPr lang="fr-CA" sz="2800" dirty="0" err="1" smtClean="0"/>
              <a:t>his</a:t>
            </a:r>
            <a:r>
              <a:rPr lang="fr-CA" sz="2800" dirty="0" smtClean="0"/>
              <a:t> </a:t>
            </a:r>
            <a:r>
              <a:rPr lang="fr-CA" sz="2800" dirty="0" err="1" smtClean="0"/>
              <a:t>past</a:t>
            </a:r>
            <a:r>
              <a:rPr lang="fr-CA" sz="2800" dirty="0" smtClean="0"/>
              <a:t> and </a:t>
            </a:r>
            <a:r>
              <a:rPr lang="fr-CA" sz="2800" dirty="0" err="1" smtClean="0"/>
              <a:t>his</a:t>
            </a:r>
            <a:r>
              <a:rPr lang="fr-CA" sz="2800" dirty="0" smtClean="0"/>
              <a:t> </a:t>
            </a:r>
            <a:r>
              <a:rPr lang="fr-CA" sz="2800" dirty="0" err="1" smtClean="0"/>
              <a:t>father’s</a:t>
            </a:r>
            <a:r>
              <a:rPr lang="fr-CA" sz="2800" dirty="0" smtClean="0"/>
              <a:t> </a:t>
            </a:r>
            <a:r>
              <a:rPr lang="fr-CA" sz="2800" dirty="0" err="1" smtClean="0"/>
              <a:t>death</a:t>
            </a:r>
            <a:r>
              <a:rPr lang="fr-CA" sz="2800" dirty="0" smtClean="0"/>
              <a:t> </a:t>
            </a:r>
            <a:r>
              <a:rPr lang="fr-CA" sz="2800" dirty="0" err="1" smtClean="0"/>
              <a:t>he</a:t>
            </a:r>
            <a:r>
              <a:rPr lang="fr-CA" sz="2800" dirty="0" smtClean="0"/>
              <a:t> </a:t>
            </a:r>
            <a:r>
              <a:rPr lang="fr-CA" sz="2800" dirty="0" err="1" smtClean="0"/>
              <a:t>can’t</a:t>
            </a:r>
            <a:r>
              <a:rPr lang="fr-CA" sz="2800" dirty="0" smtClean="0"/>
              <a:t> help but </a:t>
            </a:r>
            <a:r>
              <a:rPr lang="fr-CA" sz="2800" dirty="0" err="1" smtClean="0"/>
              <a:t>cry</a:t>
            </a:r>
            <a:r>
              <a:rPr lang="fr-CA" sz="2800" dirty="0" smtClean="0"/>
              <a:t>. That shows us how </a:t>
            </a:r>
            <a:r>
              <a:rPr lang="fr-CA" sz="2800" dirty="0" err="1" smtClean="0"/>
              <a:t>much</a:t>
            </a:r>
            <a:r>
              <a:rPr lang="fr-CA" sz="2800" dirty="0" smtClean="0"/>
              <a:t> </a:t>
            </a:r>
            <a:r>
              <a:rPr lang="fr-CA" sz="2800" dirty="0" err="1" smtClean="0"/>
              <a:t>he</a:t>
            </a:r>
            <a:r>
              <a:rPr lang="fr-CA" sz="2800" dirty="0" smtClean="0"/>
              <a:t> cares about the people in </a:t>
            </a:r>
            <a:r>
              <a:rPr lang="fr-CA" sz="2800" dirty="0" err="1" smtClean="0"/>
              <a:t>his</a:t>
            </a:r>
            <a:r>
              <a:rPr lang="fr-CA" sz="2800" dirty="0" smtClean="0"/>
              <a:t> life and </a:t>
            </a:r>
            <a:r>
              <a:rPr lang="fr-CA" sz="2800" dirty="0" err="1" smtClean="0"/>
              <a:t>career</a:t>
            </a:r>
            <a:r>
              <a:rPr lang="fr-CA" sz="2800" dirty="0" smtClean="0"/>
              <a:t>. He </a:t>
            </a:r>
            <a:r>
              <a:rPr lang="fr-CA" sz="2800" dirty="0" err="1" smtClean="0"/>
              <a:t>may</a:t>
            </a:r>
            <a:r>
              <a:rPr lang="fr-CA" sz="2800" dirty="0" smtClean="0"/>
              <a:t> look </a:t>
            </a:r>
            <a:r>
              <a:rPr lang="fr-CA" sz="2800" dirty="0" err="1" smtClean="0"/>
              <a:t>like</a:t>
            </a:r>
            <a:r>
              <a:rPr lang="fr-CA" sz="2800" dirty="0" smtClean="0"/>
              <a:t> a </a:t>
            </a:r>
            <a:r>
              <a:rPr lang="fr-CA" sz="2800" dirty="0" err="1" smtClean="0"/>
              <a:t>tough</a:t>
            </a:r>
            <a:r>
              <a:rPr lang="fr-CA" sz="2800" dirty="0" smtClean="0"/>
              <a:t> man, but </a:t>
            </a:r>
            <a:r>
              <a:rPr lang="fr-CA" sz="2800" dirty="0" err="1" smtClean="0"/>
              <a:t>inside</a:t>
            </a:r>
            <a:r>
              <a:rPr lang="fr-CA" sz="2800" dirty="0" smtClean="0"/>
              <a:t> </a:t>
            </a:r>
            <a:r>
              <a:rPr lang="fr-CA" sz="2800" dirty="0" err="1" smtClean="0"/>
              <a:t>he</a:t>
            </a:r>
            <a:r>
              <a:rPr lang="fr-CA" sz="2800" dirty="0" smtClean="0"/>
              <a:t> </a:t>
            </a:r>
            <a:r>
              <a:rPr lang="fr-CA" sz="2800" dirty="0" err="1" smtClean="0"/>
              <a:t>is</a:t>
            </a:r>
            <a:r>
              <a:rPr lang="fr-CA" sz="2800" dirty="0" smtClean="0"/>
              <a:t> </a:t>
            </a:r>
            <a:r>
              <a:rPr lang="fr-CA" sz="2800" dirty="0" err="1" smtClean="0"/>
              <a:t>very</a:t>
            </a:r>
            <a:r>
              <a:rPr lang="fr-CA" sz="2800" dirty="0" smtClean="0"/>
              <a:t> </a:t>
            </a:r>
            <a:r>
              <a:rPr lang="fr-CA" sz="2800" dirty="0" err="1" smtClean="0"/>
              <a:t>caring</a:t>
            </a:r>
            <a:r>
              <a:rPr lang="fr-CA" sz="2800" dirty="0" smtClean="0"/>
              <a:t>. 								</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V</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Rectangle 1"/>
          <p:cNvSpPr/>
          <p:nvPr/>
        </p:nvSpPr>
        <p:spPr>
          <a:xfrm>
            <a:off x="4191000" y="6207669"/>
            <a:ext cx="4572000" cy="646331"/>
          </a:xfrm>
          <a:prstGeom prst="rect">
            <a:avLst/>
          </a:prstGeom>
        </p:spPr>
        <p:txBody>
          <a:bodyPr>
            <a:spAutoFit/>
          </a:bodyPr>
          <a:lstStyle/>
          <a:p>
            <a:r>
              <a:rPr lang="en-US" sz="1200" i="1" dirty="0">
                <a:solidFill>
                  <a:srgbClr val="333333"/>
                </a:solidFill>
                <a:latin typeface="times"/>
              </a:rPr>
              <a:t>Tears </a:t>
            </a:r>
            <a:r>
              <a:rPr lang="en-US" sz="1200" i="1" dirty="0" err="1">
                <a:solidFill>
                  <a:srgbClr val="333333"/>
                </a:solidFill>
                <a:latin typeface="times"/>
              </a:rPr>
              <a:t>Tears</a:t>
            </a:r>
            <a:r>
              <a:rPr lang="en-US" sz="1200" dirty="0">
                <a:solidFill>
                  <a:srgbClr val="333333"/>
                </a:solidFill>
                <a:latin typeface="times"/>
              </a:rPr>
              <a:t>. </a:t>
            </a:r>
            <a:r>
              <a:rPr lang="en-US" sz="1200" i="1" dirty="0" err="1">
                <a:solidFill>
                  <a:srgbClr val="333333"/>
                </a:solidFill>
                <a:latin typeface="times"/>
              </a:rPr>
              <a:t>Sulekha</a:t>
            </a:r>
            <a:r>
              <a:rPr lang="en-US" sz="1200" dirty="0">
                <a:solidFill>
                  <a:srgbClr val="333333"/>
                </a:solidFill>
                <a:latin typeface="times"/>
              </a:rPr>
              <a:t>. Web. 21 Apr. 2011. &lt;http://aalapana.sulekha.com/albums/allphotos/slideshow/151585.htm&gt;</a:t>
            </a:r>
            <a:endParaRPr lang="en-US" sz="1200" dirty="0"/>
          </a:p>
        </p:txBody>
      </p:sp>
      <p:pic>
        <p:nvPicPr>
          <p:cNvPr id="11266" name="Picture 2" descr="http://www1.sulekha.com/mstore/aalapana/albums/default/tear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227" y="4998298"/>
            <a:ext cx="2561573" cy="1859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30347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200400" y="403696"/>
            <a:ext cx="5791200" cy="1143000"/>
          </a:xfrm>
        </p:spPr>
        <p:txBody>
          <a:bodyPr/>
          <a:lstStyle/>
          <a:p>
            <a:pPr algn="l"/>
            <a:r>
              <a:rPr lang="fr-CA" sz="3600" dirty="0" err="1" smtClean="0"/>
              <a:t>Onderful</a:t>
            </a:r>
            <a:r>
              <a:rPr lang="fr-CA" sz="3600" dirty="0" smtClean="0"/>
              <a:t> Voice</a:t>
            </a:r>
          </a:p>
        </p:txBody>
      </p:sp>
      <p:sp>
        <p:nvSpPr>
          <p:cNvPr id="3075" name="Espace réservé du contenu 2"/>
          <p:cNvSpPr>
            <a:spLocks noGrp="1"/>
          </p:cNvSpPr>
          <p:nvPr>
            <p:ph idx="1"/>
          </p:nvPr>
        </p:nvSpPr>
        <p:spPr>
          <a:xfrm>
            <a:off x="2071688" y="1600200"/>
            <a:ext cx="6615112" cy="4525963"/>
          </a:xfrm>
        </p:spPr>
        <p:txBody>
          <a:bodyPr/>
          <a:lstStyle/>
          <a:p>
            <a:r>
              <a:rPr lang="fr-CA" sz="2800" dirty="0" err="1" smtClean="0"/>
              <a:t>Everyone</a:t>
            </a:r>
            <a:r>
              <a:rPr lang="fr-CA" sz="2800" dirty="0" smtClean="0"/>
              <a:t> </a:t>
            </a:r>
            <a:r>
              <a:rPr lang="fr-CA" sz="2800" dirty="0" err="1" smtClean="0"/>
              <a:t>knows</a:t>
            </a:r>
            <a:r>
              <a:rPr lang="fr-CA" sz="2800" dirty="0" smtClean="0"/>
              <a:t> </a:t>
            </a:r>
            <a:r>
              <a:rPr lang="fr-CA" sz="2800" dirty="0" err="1" smtClean="0"/>
              <a:t>Chente</a:t>
            </a:r>
            <a:r>
              <a:rPr lang="fr-CA" sz="2800" dirty="0" smtClean="0"/>
              <a:t> </a:t>
            </a:r>
            <a:r>
              <a:rPr lang="fr-CA" sz="2800" dirty="0" err="1" smtClean="0"/>
              <a:t>because</a:t>
            </a:r>
            <a:r>
              <a:rPr lang="fr-CA" sz="2800" dirty="0" smtClean="0"/>
              <a:t> of </a:t>
            </a:r>
            <a:r>
              <a:rPr lang="fr-CA" sz="2800" dirty="0" err="1" smtClean="0"/>
              <a:t>his</a:t>
            </a:r>
            <a:r>
              <a:rPr lang="fr-CA" sz="2800" dirty="0" smtClean="0"/>
              <a:t> </a:t>
            </a:r>
            <a:r>
              <a:rPr lang="fr-CA" sz="2800" dirty="0" err="1" smtClean="0"/>
              <a:t>great</a:t>
            </a:r>
            <a:r>
              <a:rPr lang="fr-CA" sz="2800" dirty="0" smtClean="0"/>
              <a:t> </a:t>
            </a:r>
            <a:r>
              <a:rPr lang="fr-CA" sz="2800" dirty="0" err="1" smtClean="0"/>
              <a:t>talented</a:t>
            </a:r>
            <a:r>
              <a:rPr lang="fr-CA" sz="2800" dirty="0" smtClean="0"/>
              <a:t> </a:t>
            </a:r>
            <a:r>
              <a:rPr lang="fr-CA" sz="2800" dirty="0" err="1" smtClean="0"/>
              <a:t>voice</a:t>
            </a:r>
            <a:r>
              <a:rPr lang="fr-CA" sz="2800" dirty="0" smtClean="0"/>
              <a:t>. He </a:t>
            </a:r>
            <a:r>
              <a:rPr lang="fr-CA" sz="2800" dirty="0" err="1" smtClean="0"/>
              <a:t>is</a:t>
            </a:r>
            <a:r>
              <a:rPr lang="fr-CA" sz="2800" dirty="0" smtClean="0"/>
              <a:t> able to </a:t>
            </a:r>
            <a:r>
              <a:rPr lang="fr-CA" sz="2800" dirty="0" err="1" smtClean="0"/>
              <a:t>sing</a:t>
            </a:r>
            <a:r>
              <a:rPr lang="fr-CA" sz="2800" dirty="0" smtClean="0"/>
              <a:t> in </a:t>
            </a:r>
            <a:r>
              <a:rPr lang="fr-CA" sz="2800" dirty="0" err="1" smtClean="0"/>
              <a:t>stadiums</a:t>
            </a:r>
            <a:r>
              <a:rPr lang="fr-CA" sz="2800" dirty="0" smtClean="0"/>
              <a:t> </a:t>
            </a:r>
            <a:r>
              <a:rPr lang="fr-CA" sz="2800" dirty="0" err="1" smtClean="0"/>
              <a:t>without</a:t>
            </a:r>
            <a:r>
              <a:rPr lang="fr-CA" sz="2800" dirty="0" smtClean="0"/>
              <a:t> a microphone. </a:t>
            </a:r>
            <a:r>
              <a:rPr lang="fr-CA" sz="2800" dirty="0" err="1" smtClean="0"/>
              <a:t>Even</a:t>
            </a:r>
            <a:r>
              <a:rPr lang="fr-CA" sz="2800" dirty="0" smtClean="0"/>
              <a:t> </a:t>
            </a:r>
            <a:r>
              <a:rPr lang="fr-CA" sz="2800" dirty="0" err="1" smtClean="0"/>
              <a:t>thought</a:t>
            </a:r>
            <a:r>
              <a:rPr lang="fr-CA" sz="2800" dirty="0" smtClean="0"/>
              <a:t> </a:t>
            </a:r>
            <a:r>
              <a:rPr lang="fr-CA" sz="2800" dirty="0" err="1" smtClean="0"/>
              <a:t>many</a:t>
            </a:r>
            <a:r>
              <a:rPr lang="fr-CA" sz="2800" dirty="0" smtClean="0"/>
              <a:t> </a:t>
            </a:r>
            <a:r>
              <a:rPr lang="fr-CA" sz="2800" dirty="0" err="1" smtClean="0"/>
              <a:t>years</a:t>
            </a:r>
            <a:r>
              <a:rPr lang="fr-CA" sz="2800" dirty="0" smtClean="0"/>
              <a:t> have </a:t>
            </a:r>
            <a:r>
              <a:rPr lang="fr-CA" sz="2800" dirty="0" err="1" smtClean="0"/>
              <a:t>passed</a:t>
            </a:r>
            <a:r>
              <a:rPr lang="fr-CA" sz="2800" dirty="0" smtClean="0"/>
              <a:t> of </a:t>
            </a:r>
            <a:r>
              <a:rPr lang="fr-CA" sz="2800" dirty="0" err="1" smtClean="0"/>
              <a:t>him</a:t>
            </a:r>
            <a:r>
              <a:rPr lang="fr-CA" sz="2800" dirty="0" smtClean="0"/>
              <a:t> </a:t>
            </a:r>
            <a:r>
              <a:rPr lang="fr-CA" sz="2800" dirty="0" err="1" smtClean="0"/>
              <a:t>performing</a:t>
            </a:r>
            <a:r>
              <a:rPr lang="fr-CA" sz="2800" dirty="0" smtClean="0"/>
              <a:t>, </a:t>
            </a:r>
            <a:r>
              <a:rPr lang="fr-CA" sz="2800" dirty="0" err="1" smtClean="0"/>
              <a:t>his</a:t>
            </a:r>
            <a:r>
              <a:rPr lang="fr-CA" sz="2800" dirty="0" smtClean="0"/>
              <a:t> </a:t>
            </a:r>
            <a:r>
              <a:rPr lang="fr-CA" sz="2800" dirty="0" err="1" smtClean="0"/>
              <a:t>voice</a:t>
            </a:r>
            <a:r>
              <a:rPr lang="fr-CA" sz="2800" dirty="0" smtClean="0"/>
              <a:t> </a:t>
            </a:r>
            <a:r>
              <a:rPr lang="fr-CA" sz="2800" dirty="0" err="1" smtClean="0"/>
              <a:t>still</a:t>
            </a:r>
            <a:r>
              <a:rPr lang="fr-CA" sz="2800" dirty="0" smtClean="0"/>
              <a:t> </a:t>
            </a:r>
            <a:r>
              <a:rPr lang="fr-CA" sz="2800" dirty="0" err="1" smtClean="0"/>
              <a:t>sounds</a:t>
            </a:r>
            <a:r>
              <a:rPr lang="fr-CA" sz="2800" dirty="0" smtClean="0"/>
              <a:t> </a:t>
            </a:r>
            <a:r>
              <a:rPr lang="fr-CA" sz="2800" dirty="0" err="1" smtClean="0"/>
              <a:t>like</a:t>
            </a:r>
            <a:r>
              <a:rPr lang="fr-CA" sz="2800" dirty="0" smtClean="0"/>
              <a:t> new. </a:t>
            </a:r>
            <a:r>
              <a:rPr lang="fr-CA" sz="2800" dirty="0" err="1" smtClean="0"/>
              <a:t>His</a:t>
            </a:r>
            <a:r>
              <a:rPr lang="fr-CA" sz="2800" dirty="0" smtClean="0"/>
              <a:t> </a:t>
            </a:r>
            <a:r>
              <a:rPr lang="fr-CA" sz="2800" dirty="0" err="1" smtClean="0"/>
              <a:t>appearance</a:t>
            </a:r>
            <a:r>
              <a:rPr lang="fr-CA" sz="2800" dirty="0" smtClean="0"/>
              <a:t> </a:t>
            </a:r>
            <a:r>
              <a:rPr lang="fr-CA" sz="2800" dirty="0" err="1" smtClean="0"/>
              <a:t>may</a:t>
            </a:r>
            <a:r>
              <a:rPr lang="fr-CA" sz="2800" dirty="0" smtClean="0"/>
              <a:t> change but </a:t>
            </a:r>
            <a:r>
              <a:rPr lang="fr-CA" sz="2800" dirty="0" err="1" smtClean="0"/>
              <a:t>his</a:t>
            </a:r>
            <a:r>
              <a:rPr lang="fr-CA" sz="2800" dirty="0" smtClean="0"/>
              <a:t> </a:t>
            </a:r>
            <a:r>
              <a:rPr lang="fr-CA" sz="2800" dirty="0" err="1" smtClean="0"/>
              <a:t>voice</a:t>
            </a:r>
            <a:r>
              <a:rPr lang="fr-CA" sz="2800" dirty="0" smtClean="0"/>
              <a:t> </a:t>
            </a:r>
            <a:r>
              <a:rPr lang="fr-CA" sz="2800" dirty="0" err="1" smtClean="0"/>
              <a:t>will</a:t>
            </a:r>
            <a:r>
              <a:rPr lang="fr-CA" sz="2800" dirty="0" smtClean="0"/>
              <a:t> </a:t>
            </a:r>
            <a:r>
              <a:rPr lang="fr-CA" sz="2800" dirty="0" err="1" smtClean="0"/>
              <a:t>always</a:t>
            </a:r>
            <a:r>
              <a:rPr lang="fr-CA" sz="2800" dirty="0" smtClean="0"/>
              <a:t> </a:t>
            </a:r>
            <a:r>
              <a:rPr lang="fr-CA" sz="2800" dirty="0" err="1" smtClean="0"/>
              <a:t>be</a:t>
            </a:r>
            <a:r>
              <a:rPr lang="fr-CA" sz="2800" dirty="0" smtClean="0"/>
              <a:t> the grand </a:t>
            </a:r>
            <a:r>
              <a:rPr lang="fr-CA" sz="2800" dirty="0" err="1" smtClean="0"/>
              <a:t>vocals</a:t>
            </a:r>
            <a:r>
              <a:rPr lang="fr-CA" sz="2800" dirty="0" smtClean="0"/>
              <a:t> </a:t>
            </a:r>
            <a:r>
              <a:rPr lang="fr-CA" sz="2800" dirty="0" err="1" smtClean="0"/>
              <a:t>we</a:t>
            </a:r>
            <a:r>
              <a:rPr lang="fr-CA" sz="2800" dirty="0" smtClean="0"/>
              <a:t> first </a:t>
            </a:r>
            <a:r>
              <a:rPr lang="fr-CA" sz="2800" dirty="0" err="1" smtClean="0"/>
              <a:t>heard</a:t>
            </a:r>
            <a:r>
              <a:rPr lang="fr-CA" sz="2800" dirty="0" smtClean="0"/>
              <a:t> of </a:t>
            </a:r>
            <a:r>
              <a:rPr lang="fr-CA" sz="2800" dirty="0" err="1" smtClean="0"/>
              <a:t>Chente</a:t>
            </a:r>
            <a:r>
              <a:rPr lang="fr-CA" sz="2800" dirty="0" smtClean="0"/>
              <a:t>. </a:t>
            </a:r>
            <a:r>
              <a:rPr lang="fr-CA" sz="2800" dirty="0" err="1" smtClean="0"/>
              <a:t>Whoever</a:t>
            </a:r>
            <a:r>
              <a:rPr lang="fr-CA" sz="2800" dirty="0" smtClean="0"/>
              <a:t> </a:t>
            </a:r>
            <a:r>
              <a:rPr lang="fr-CA" sz="2800" dirty="0" err="1" smtClean="0"/>
              <a:t>hears</a:t>
            </a:r>
            <a:r>
              <a:rPr lang="fr-CA" sz="2800" dirty="0" smtClean="0"/>
              <a:t> </a:t>
            </a:r>
            <a:r>
              <a:rPr lang="fr-CA" sz="2800" dirty="0" err="1" smtClean="0"/>
              <a:t>him</a:t>
            </a:r>
            <a:r>
              <a:rPr lang="fr-CA" sz="2800" dirty="0" smtClean="0"/>
              <a:t> </a:t>
            </a:r>
            <a:r>
              <a:rPr lang="fr-CA" sz="2800" dirty="0" err="1" smtClean="0"/>
              <a:t>sing</a:t>
            </a:r>
            <a:r>
              <a:rPr lang="fr-CA" sz="2800" dirty="0" smtClean="0"/>
              <a:t> </a:t>
            </a:r>
            <a:r>
              <a:rPr lang="fr-CA" sz="2800" dirty="0" err="1" smtClean="0"/>
              <a:t>will</a:t>
            </a:r>
            <a:r>
              <a:rPr lang="fr-CA" sz="2800" dirty="0" smtClean="0"/>
              <a:t> </a:t>
            </a:r>
            <a:r>
              <a:rPr lang="fr-CA" sz="2800" dirty="0" err="1" smtClean="0"/>
              <a:t>never</a:t>
            </a:r>
            <a:r>
              <a:rPr lang="fr-CA" sz="2800" dirty="0" smtClean="0"/>
              <a:t> </a:t>
            </a:r>
            <a:r>
              <a:rPr lang="fr-CA" sz="2800" dirty="0" err="1" smtClean="0"/>
              <a:t>forget</a:t>
            </a:r>
            <a:r>
              <a:rPr lang="fr-CA" sz="2800" dirty="0" smtClean="0"/>
              <a:t> </a:t>
            </a:r>
            <a:r>
              <a:rPr lang="fr-CA" sz="2800" dirty="0" err="1" smtClean="0"/>
              <a:t>it</a:t>
            </a:r>
            <a:r>
              <a:rPr lang="fr-CA" sz="2800" dirty="0" smtClean="0"/>
              <a:t>.								</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W</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2290" name="Picture 2" descr="http://www.brownplanet.com/images/artists/pictures/chente-live-on-stage-pictur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4572000"/>
            <a:ext cx="2286000" cy="2286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567836" y="6008957"/>
            <a:ext cx="4572000" cy="830997"/>
          </a:xfrm>
          <a:prstGeom prst="rect">
            <a:avLst/>
          </a:prstGeom>
        </p:spPr>
        <p:txBody>
          <a:bodyPr>
            <a:spAutoFit/>
          </a:bodyPr>
          <a:lstStyle/>
          <a:p>
            <a:r>
              <a:rPr lang="en-US" sz="1200" i="1" dirty="0" err="1"/>
              <a:t>Chente</a:t>
            </a:r>
            <a:r>
              <a:rPr lang="en-US" sz="1200" i="1" dirty="0"/>
              <a:t> live on stage Picture Of Vicente Fernandez</a:t>
            </a:r>
            <a:r>
              <a:rPr lang="en-US" sz="1200" dirty="0"/>
              <a:t>. </a:t>
            </a:r>
            <a:r>
              <a:rPr lang="en-US" sz="1200" i="1" dirty="0"/>
              <a:t>Brown Planet</a:t>
            </a:r>
            <a:r>
              <a:rPr lang="en-US" sz="1200" dirty="0"/>
              <a:t>. Web. 21 Apr. 2011. &lt;http://www.brownplanet.com/vicente-fernandez/chente-live-on-stage-picture/&gt;</a:t>
            </a:r>
          </a:p>
        </p:txBody>
      </p:sp>
    </p:spTree>
    <p:extLst>
      <p:ext uri="{BB962C8B-B14F-4D97-AF65-F5344CB8AC3E}">
        <p14:creationId xmlns:p14="http://schemas.microsoft.com/office/powerpoint/2010/main" val="796273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200400" y="403696"/>
            <a:ext cx="2971800" cy="1143000"/>
          </a:xfrm>
        </p:spPr>
        <p:txBody>
          <a:bodyPr/>
          <a:lstStyle/>
          <a:p>
            <a:pPr algn="l"/>
            <a:r>
              <a:rPr lang="fr-CA" sz="4800" dirty="0" smtClean="0"/>
              <a:t>-</a:t>
            </a:r>
            <a:r>
              <a:rPr lang="fr-CA" sz="4800" dirty="0" err="1" smtClean="0"/>
              <a:t>perienced</a:t>
            </a:r>
            <a:endParaRPr lang="fr-CA" sz="4800" dirty="0" smtClean="0"/>
          </a:p>
        </p:txBody>
      </p:sp>
      <p:sp>
        <p:nvSpPr>
          <p:cNvPr id="3075" name="Espace réservé du contenu 2"/>
          <p:cNvSpPr>
            <a:spLocks noGrp="1"/>
          </p:cNvSpPr>
          <p:nvPr>
            <p:ph idx="1"/>
          </p:nvPr>
        </p:nvSpPr>
        <p:spPr>
          <a:xfrm>
            <a:off x="2071688" y="1600200"/>
            <a:ext cx="6615112" cy="4525963"/>
          </a:xfrm>
        </p:spPr>
        <p:txBody>
          <a:bodyPr/>
          <a:lstStyle/>
          <a:p>
            <a:r>
              <a:rPr lang="fr-CA" sz="2400" dirty="0" err="1" smtClean="0"/>
              <a:t>After</a:t>
            </a:r>
            <a:r>
              <a:rPr lang="fr-CA" sz="2400" dirty="0" smtClean="0"/>
              <a:t> all, </a:t>
            </a:r>
            <a:r>
              <a:rPr lang="fr-CA" sz="2400" dirty="0" err="1" smtClean="0"/>
              <a:t>we</a:t>
            </a:r>
            <a:r>
              <a:rPr lang="fr-CA" sz="2400" dirty="0" smtClean="0"/>
              <a:t> </a:t>
            </a:r>
            <a:r>
              <a:rPr lang="fr-CA" sz="2400" dirty="0" err="1" smtClean="0"/>
              <a:t>can</a:t>
            </a:r>
            <a:r>
              <a:rPr lang="fr-CA" sz="2400" dirty="0" smtClean="0"/>
              <a:t> all </a:t>
            </a:r>
            <a:r>
              <a:rPr lang="fr-CA" sz="2400" dirty="0" err="1" smtClean="0"/>
              <a:t>say</a:t>
            </a:r>
            <a:r>
              <a:rPr lang="fr-CA" sz="2400" dirty="0" smtClean="0"/>
              <a:t> Vicente Fernandez </a:t>
            </a:r>
            <a:r>
              <a:rPr lang="fr-CA" sz="2400" dirty="0" err="1" smtClean="0"/>
              <a:t>is</a:t>
            </a:r>
            <a:r>
              <a:rPr lang="fr-CA" sz="2400" dirty="0" smtClean="0"/>
              <a:t> an </a:t>
            </a:r>
            <a:r>
              <a:rPr lang="fr-CA" sz="2400" dirty="0" err="1" smtClean="0"/>
              <a:t>experienced</a:t>
            </a:r>
            <a:r>
              <a:rPr lang="fr-CA" sz="2400" dirty="0" smtClean="0"/>
              <a:t> </a:t>
            </a:r>
            <a:r>
              <a:rPr lang="fr-CA" sz="2400" dirty="0" err="1" smtClean="0"/>
              <a:t>person</a:t>
            </a:r>
            <a:r>
              <a:rPr lang="fr-CA" sz="2400" dirty="0" smtClean="0"/>
              <a:t>. By </a:t>
            </a:r>
            <a:r>
              <a:rPr lang="fr-CA" sz="2400" dirty="0" err="1" smtClean="0"/>
              <a:t>having</a:t>
            </a:r>
            <a:r>
              <a:rPr lang="fr-CA" sz="2400" dirty="0" smtClean="0"/>
              <a:t> to </a:t>
            </a:r>
            <a:r>
              <a:rPr lang="fr-CA" sz="2400" dirty="0" err="1" smtClean="0"/>
              <a:t>start</a:t>
            </a:r>
            <a:r>
              <a:rPr lang="fr-CA" sz="2400" dirty="0" smtClean="0"/>
              <a:t> off </a:t>
            </a:r>
            <a:r>
              <a:rPr lang="fr-CA" sz="2400" dirty="0" err="1" smtClean="0"/>
              <a:t>with</a:t>
            </a:r>
            <a:r>
              <a:rPr lang="fr-CA" sz="2400" dirty="0" smtClean="0"/>
              <a:t> a </a:t>
            </a:r>
            <a:r>
              <a:rPr lang="fr-CA" sz="2400" dirty="0" err="1" smtClean="0"/>
              <a:t>small</a:t>
            </a:r>
            <a:r>
              <a:rPr lang="fr-CA" sz="2400" dirty="0" smtClean="0"/>
              <a:t> job </a:t>
            </a:r>
            <a:r>
              <a:rPr lang="fr-CA" sz="2400" dirty="0" err="1" smtClean="0"/>
              <a:t>that</a:t>
            </a:r>
            <a:r>
              <a:rPr lang="fr-CA" sz="2400" dirty="0" smtClean="0"/>
              <a:t> </a:t>
            </a:r>
            <a:r>
              <a:rPr lang="fr-CA" sz="2400" dirty="0" err="1" smtClean="0"/>
              <a:t>didn’t</a:t>
            </a:r>
            <a:r>
              <a:rPr lang="fr-CA" sz="2400" dirty="0" smtClean="0"/>
              <a:t> let </a:t>
            </a:r>
            <a:r>
              <a:rPr lang="fr-CA" sz="2400" dirty="0" err="1" smtClean="0"/>
              <a:t>him</a:t>
            </a:r>
            <a:r>
              <a:rPr lang="fr-CA" sz="2400" dirty="0" smtClean="0"/>
              <a:t> </a:t>
            </a:r>
            <a:r>
              <a:rPr lang="fr-CA" sz="2400" dirty="0" err="1" smtClean="0"/>
              <a:t>earn</a:t>
            </a:r>
            <a:r>
              <a:rPr lang="fr-CA" sz="2400" dirty="0" smtClean="0"/>
              <a:t> </a:t>
            </a:r>
            <a:r>
              <a:rPr lang="fr-CA" sz="2400" dirty="0" err="1" smtClean="0"/>
              <a:t>alot</a:t>
            </a:r>
            <a:r>
              <a:rPr lang="fr-CA" sz="2400" dirty="0" smtClean="0"/>
              <a:t>, to </a:t>
            </a:r>
            <a:r>
              <a:rPr lang="fr-CA" sz="2400" dirty="0" err="1" smtClean="0"/>
              <a:t>having</a:t>
            </a:r>
            <a:r>
              <a:rPr lang="fr-CA" sz="2400" dirty="0" smtClean="0"/>
              <a:t> a </a:t>
            </a:r>
            <a:r>
              <a:rPr lang="fr-CA" sz="2400" dirty="0" err="1" smtClean="0"/>
              <a:t>career</a:t>
            </a:r>
            <a:r>
              <a:rPr lang="fr-CA" sz="2400" dirty="0" smtClean="0"/>
              <a:t>, </a:t>
            </a:r>
            <a:r>
              <a:rPr lang="fr-CA" sz="2400" dirty="0" err="1" smtClean="0"/>
              <a:t>from</a:t>
            </a:r>
            <a:r>
              <a:rPr lang="fr-CA" sz="2400" dirty="0" smtClean="0"/>
              <a:t> </a:t>
            </a:r>
            <a:r>
              <a:rPr lang="fr-CA" sz="2400" dirty="0" err="1" smtClean="0"/>
              <a:t>singing</a:t>
            </a:r>
            <a:r>
              <a:rPr lang="fr-CA" sz="2400" dirty="0" smtClean="0"/>
              <a:t> in the </a:t>
            </a:r>
            <a:r>
              <a:rPr lang="fr-CA" sz="2400" dirty="0" err="1" smtClean="0"/>
              <a:t>streets</a:t>
            </a:r>
            <a:r>
              <a:rPr lang="fr-CA" sz="2400" dirty="0" smtClean="0"/>
              <a:t> to </a:t>
            </a:r>
            <a:r>
              <a:rPr lang="fr-CA" sz="2400" dirty="0" err="1" smtClean="0"/>
              <a:t>singing</a:t>
            </a:r>
            <a:r>
              <a:rPr lang="fr-CA" sz="2400" dirty="0" smtClean="0"/>
              <a:t> in </a:t>
            </a:r>
            <a:r>
              <a:rPr lang="fr-CA" sz="2400" dirty="0" err="1" smtClean="0"/>
              <a:t>stadiums</a:t>
            </a:r>
            <a:r>
              <a:rPr lang="fr-CA" sz="2400" dirty="0" smtClean="0"/>
              <a:t>. He has </a:t>
            </a:r>
            <a:r>
              <a:rPr lang="fr-CA" sz="2400" dirty="0" err="1" smtClean="0"/>
              <a:t>overcome</a:t>
            </a:r>
            <a:r>
              <a:rPr lang="fr-CA" sz="2400" dirty="0" smtClean="0"/>
              <a:t> Cancer, and the </a:t>
            </a:r>
            <a:r>
              <a:rPr lang="fr-CA" sz="2400" dirty="0" err="1" smtClean="0"/>
              <a:t>loss</a:t>
            </a:r>
            <a:r>
              <a:rPr lang="fr-CA" sz="2400" dirty="0" smtClean="0"/>
              <a:t> of </a:t>
            </a:r>
            <a:r>
              <a:rPr lang="fr-CA" sz="2400" dirty="0" err="1" smtClean="0"/>
              <a:t>his</a:t>
            </a:r>
            <a:r>
              <a:rPr lang="fr-CA" sz="2400" dirty="0" smtClean="0"/>
              <a:t> </a:t>
            </a:r>
            <a:r>
              <a:rPr lang="fr-CA" sz="2400" dirty="0" err="1" smtClean="0"/>
              <a:t>beloved</a:t>
            </a:r>
            <a:r>
              <a:rPr lang="fr-CA" sz="2400" dirty="0" smtClean="0"/>
              <a:t> </a:t>
            </a:r>
            <a:r>
              <a:rPr lang="fr-CA" sz="2400" dirty="0" err="1" smtClean="0"/>
              <a:t>father</a:t>
            </a:r>
            <a:r>
              <a:rPr lang="fr-CA" sz="2400" dirty="0" smtClean="0"/>
              <a:t>. He </a:t>
            </a:r>
            <a:r>
              <a:rPr lang="fr-CA" sz="2400" dirty="0" err="1" smtClean="0"/>
              <a:t>is</a:t>
            </a:r>
            <a:r>
              <a:rPr lang="fr-CA" sz="2400" dirty="0" smtClean="0"/>
              <a:t> </a:t>
            </a:r>
            <a:r>
              <a:rPr lang="fr-CA" sz="2400" dirty="0" err="1" smtClean="0"/>
              <a:t>very</a:t>
            </a:r>
            <a:r>
              <a:rPr lang="fr-CA" sz="2400" dirty="0" smtClean="0"/>
              <a:t> </a:t>
            </a:r>
            <a:r>
              <a:rPr lang="fr-CA" sz="2400" dirty="0" err="1" smtClean="0"/>
              <a:t>experienced</a:t>
            </a:r>
            <a:r>
              <a:rPr lang="fr-CA" sz="2400" dirty="0" smtClean="0"/>
              <a:t> in life and </a:t>
            </a:r>
            <a:r>
              <a:rPr lang="fr-CA" sz="2400" dirty="0" err="1" smtClean="0"/>
              <a:t>that</a:t>
            </a:r>
            <a:r>
              <a:rPr lang="fr-CA" sz="2400" dirty="0" smtClean="0"/>
              <a:t> </a:t>
            </a:r>
            <a:r>
              <a:rPr lang="fr-CA" sz="2400" dirty="0" err="1" smtClean="0"/>
              <a:t>is</a:t>
            </a:r>
            <a:r>
              <a:rPr lang="fr-CA" sz="2400" dirty="0" smtClean="0"/>
              <a:t> </a:t>
            </a:r>
            <a:r>
              <a:rPr lang="fr-CA" sz="2400" dirty="0" err="1" smtClean="0"/>
              <a:t>why</a:t>
            </a:r>
            <a:r>
              <a:rPr lang="fr-CA" sz="2400" dirty="0" smtClean="0"/>
              <a:t> </a:t>
            </a:r>
            <a:r>
              <a:rPr lang="fr-CA" sz="2400" dirty="0" err="1" smtClean="0"/>
              <a:t>he</a:t>
            </a:r>
            <a:r>
              <a:rPr lang="fr-CA" sz="2400" dirty="0" smtClean="0"/>
              <a:t> </a:t>
            </a:r>
            <a:r>
              <a:rPr lang="fr-CA" sz="2400" dirty="0" err="1" smtClean="0"/>
              <a:t>isn’t</a:t>
            </a:r>
            <a:r>
              <a:rPr lang="fr-CA" sz="2400" dirty="0" smtClean="0"/>
              <a:t> </a:t>
            </a:r>
            <a:r>
              <a:rPr lang="fr-CA" sz="2400" dirty="0" err="1" smtClean="0"/>
              <a:t>afraid</a:t>
            </a:r>
            <a:r>
              <a:rPr lang="fr-CA" sz="2400" dirty="0" smtClean="0"/>
              <a:t> of </a:t>
            </a:r>
            <a:r>
              <a:rPr lang="fr-CA" sz="2400" dirty="0" err="1" smtClean="0"/>
              <a:t>ever</a:t>
            </a:r>
            <a:r>
              <a:rPr lang="fr-CA" sz="2400" dirty="0" smtClean="0"/>
              <a:t> </a:t>
            </a:r>
            <a:r>
              <a:rPr lang="fr-CA" sz="2400" dirty="0" err="1" smtClean="0"/>
              <a:t>dying</a:t>
            </a:r>
            <a:r>
              <a:rPr lang="fr-CA" sz="2400" dirty="0" smtClean="0"/>
              <a:t>. </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X</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Rectangle 1"/>
          <p:cNvSpPr/>
          <p:nvPr/>
        </p:nvSpPr>
        <p:spPr>
          <a:xfrm>
            <a:off x="2590800" y="5562600"/>
            <a:ext cx="4572000" cy="646331"/>
          </a:xfrm>
          <a:prstGeom prst="rect">
            <a:avLst/>
          </a:prstGeom>
        </p:spPr>
        <p:txBody>
          <a:bodyPr>
            <a:spAutoFit/>
          </a:bodyPr>
          <a:lstStyle/>
          <a:p>
            <a:r>
              <a:rPr lang="en-US" sz="1200" i="1" dirty="0" err="1">
                <a:solidFill>
                  <a:srgbClr val="333333"/>
                </a:solidFill>
                <a:latin typeface="times"/>
              </a:rPr>
              <a:t>pero</a:t>
            </a:r>
            <a:r>
              <a:rPr lang="en-US" sz="1200" i="1" dirty="0">
                <a:solidFill>
                  <a:srgbClr val="333333"/>
                </a:solidFill>
                <a:latin typeface="times"/>
              </a:rPr>
              <a:t> no se </a:t>
            </a:r>
            <a:r>
              <a:rPr lang="en-US" sz="1200" i="1" dirty="0" err="1">
                <a:solidFill>
                  <a:srgbClr val="333333"/>
                </a:solidFill>
                <a:latin typeface="times"/>
              </a:rPr>
              <a:t>pudo</a:t>
            </a:r>
            <a:r>
              <a:rPr lang="en-US" sz="1200" i="1" dirty="0">
                <a:solidFill>
                  <a:srgbClr val="333333"/>
                </a:solidFill>
                <a:latin typeface="times"/>
              </a:rPr>
              <a:t> </a:t>
            </a:r>
            <a:r>
              <a:rPr lang="en-US" sz="1200" i="1" dirty="0" err="1">
                <a:solidFill>
                  <a:srgbClr val="333333"/>
                </a:solidFill>
                <a:latin typeface="times"/>
              </a:rPr>
              <a:t>chente</a:t>
            </a:r>
            <a:r>
              <a:rPr lang="en-US" sz="1200" i="1" dirty="0">
                <a:solidFill>
                  <a:srgbClr val="333333"/>
                </a:solidFill>
                <a:latin typeface="times"/>
              </a:rPr>
              <a:t> </a:t>
            </a:r>
            <a:r>
              <a:rPr lang="en-US" sz="1200" i="1" dirty="0" err="1">
                <a:solidFill>
                  <a:srgbClr val="333333"/>
                </a:solidFill>
                <a:latin typeface="times"/>
              </a:rPr>
              <a:t>ver</a:t>
            </a:r>
            <a:r>
              <a:rPr lang="en-US" sz="1200" i="1" dirty="0">
                <a:solidFill>
                  <a:srgbClr val="333333"/>
                </a:solidFill>
                <a:latin typeface="times"/>
              </a:rPr>
              <a:t> nota era bonito </a:t>
            </a:r>
            <a:r>
              <a:rPr lang="en-US" sz="1200" i="1" dirty="0" err="1">
                <a:solidFill>
                  <a:srgbClr val="333333"/>
                </a:solidFill>
                <a:latin typeface="times"/>
              </a:rPr>
              <a:t>pero</a:t>
            </a:r>
            <a:r>
              <a:rPr lang="en-US" sz="1200" i="1" dirty="0">
                <a:solidFill>
                  <a:srgbClr val="333333"/>
                </a:solidFill>
                <a:latin typeface="times"/>
              </a:rPr>
              <a:t> no se </a:t>
            </a:r>
            <a:r>
              <a:rPr lang="en-US" sz="1200" i="1" dirty="0" err="1">
                <a:solidFill>
                  <a:srgbClr val="333333"/>
                </a:solidFill>
                <a:latin typeface="times"/>
              </a:rPr>
              <a:t>pudo</a:t>
            </a:r>
            <a:r>
              <a:rPr lang="en-US" sz="1200" i="1" dirty="0">
                <a:solidFill>
                  <a:srgbClr val="333333"/>
                </a:solidFill>
                <a:latin typeface="times"/>
              </a:rPr>
              <a:t> </a:t>
            </a:r>
            <a:r>
              <a:rPr lang="en-US" sz="1200" i="1" dirty="0" err="1">
                <a:solidFill>
                  <a:srgbClr val="333333"/>
                </a:solidFill>
                <a:latin typeface="times"/>
              </a:rPr>
              <a:t>chent</a:t>
            </a:r>
            <a:r>
              <a:rPr lang="en-US" sz="1200" dirty="0">
                <a:solidFill>
                  <a:srgbClr val="333333"/>
                </a:solidFill>
                <a:latin typeface="times"/>
              </a:rPr>
              <a:t>. Web. 21 Apr. 2011. &lt;http://www.elsiglodetorreon.com.mx/v3/bin/foto.php?570860&gt;</a:t>
            </a:r>
            <a:endParaRPr lang="en-US" sz="1200" dirty="0"/>
          </a:p>
        </p:txBody>
      </p:sp>
      <p:pic>
        <p:nvPicPr>
          <p:cNvPr id="13314" name="Picture 2" descr="http://media.elsiglodetorreon.com.mx/i/2010/10/245437.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7" y="3290529"/>
            <a:ext cx="2431093" cy="3559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74713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itre 1"/>
          <p:cNvSpPr>
            <a:spLocks noGrp="1"/>
          </p:cNvSpPr>
          <p:nvPr>
            <p:ph type="title"/>
          </p:nvPr>
        </p:nvSpPr>
        <p:spPr/>
        <p:txBody>
          <a:bodyPr/>
          <a:lstStyle/>
          <a:p>
            <a:r>
              <a:rPr lang="fr-CA" dirty="0" smtClean="0">
                <a:solidFill>
                  <a:schemeClr val="bg1"/>
                </a:solidFill>
              </a:rPr>
              <a:t>Works </a:t>
            </a:r>
            <a:r>
              <a:rPr lang="fr-CA" dirty="0" err="1" smtClean="0">
                <a:solidFill>
                  <a:schemeClr val="bg1"/>
                </a:solidFill>
              </a:rPr>
              <a:t>Cited</a:t>
            </a:r>
            <a:endParaRPr lang="fr-CA" dirty="0" smtClean="0">
              <a:solidFill>
                <a:schemeClr val="bg1"/>
              </a:solidFill>
            </a:endParaRPr>
          </a:p>
        </p:txBody>
      </p:sp>
      <p:sp>
        <p:nvSpPr>
          <p:cNvPr id="5123" name="Espace réservé du contenu 2"/>
          <p:cNvSpPr>
            <a:spLocks noGrp="1"/>
          </p:cNvSpPr>
          <p:nvPr>
            <p:ph idx="1"/>
          </p:nvPr>
        </p:nvSpPr>
        <p:spPr/>
        <p:txBody>
          <a:bodyPr/>
          <a:lstStyle/>
          <a:p>
            <a:r>
              <a:rPr lang="fr-CA" sz="2800" dirty="0" err="1" smtClean="0">
                <a:solidFill>
                  <a:schemeClr val="bg1"/>
                </a:solidFill>
              </a:rPr>
              <a:t>Landers</a:t>
            </a:r>
            <a:r>
              <a:rPr lang="fr-CA" sz="2800" dirty="0" smtClean="0">
                <a:solidFill>
                  <a:schemeClr val="bg1"/>
                </a:solidFill>
              </a:rPr>
              <a:t>, Mike. «Vicente Fernandez- </a:t>
            </a:r>
            <a:r>
              <a:rPr lang="fr-CA" sz="2800" dirty="0" err="1" smtClean="0">
                <a:solidFill>
                  <a:schemeClr val="bg1"/>
                </a:solidFill>
              </a:rPr>
              <a:t>Greatest</a:t>
            </a:r>
            <a:r>
              <a:rPr lang="fr-CA" sz="2800" dirty="0" smtClean="0">
                <a:solidFill>
                  <a:schemeClr val="bg1"/>
                </a:solidFill>
              </a:rPr>
              <a:t> Hits. » LOWRIDER.13 </a:t>
            </a:r>
            <a:r>
              <a:rPr lang="fr-CA" sz="2800" dirty="0" err="1" smtClean="0">
                <a:solidFill>
                  <a:schemeClr val="bg1"/>
                </a:solidFill>
              </a:rPr>
              <a:t>June</a:t>
            </a:r>
            <a:r>
              <a:rPr lang="fr-CA" sz="2800" dirty="0" smtClean="0">
                <a:solidFill>
                  <a:schemeClr val="bg1"/>
                </a:solidFill>
              </a:rPr>
              <a:t> 2010:2.Print. (Magazine)	</a:t>
            </a:r>
          </a:p>
          <a:p>
            <a:r>
              <a:rPr lang="fr-CA" sz="2800" dirty="0" err="1" smtClean="0">
                <a:solidFill>
                  <a:schemeClr val="bg1"/>
                </a:solidFill>
              </a:rPr>
              <a:t>Musician</a:t>
            </a:r>
            <a:r>
              <a:rPr lang="fr-CA" sz="2800" dirty="0" smtClean="0">
                <a:solidFill>
                  <a:schemeClr val="bg1"/>
                </a:solidFill>
              </a:rPr>
              <a:t> </a:t>
            </a:r>
            <a:r>
              <a:rPr lang="fr-CA" sz="2800" dirty="0" err="1" smtClean="0">
                <a:solidFill>
                  <a:schemeClr val="bg1"/>
                </a:solidFill>
              </a:rPr>
              <a:t>Guide.Billboard</a:t>
            </a:r>
            <a:r>
              <a:rPr lang="fr-CA" sz="2800" dirty="0" smtClean="0">
                <a:solidFill>
                  <a:schemeClr val="bg1"/>
                </a:solidFill>
              </a:rPr>
              <a:t> April 27,2006. </a:t>
            </a:r>
            <a:r>
              <a:rPr lang="fr-CA" sz="2800" dirty="0" err="1" smtClean="0">
                <a:solidFill>
                  <a:schemeClr val="bg1"/>
                </a:solidFill>
              </a:rPr>
              <a:t>Billboard</a:t>
            </a:r>
            <a:r>
              <a:rPr lang="fr-CA" sz="2800" dirty="0" smtClean="0">
                <a:solidFill>
                  <a:schemeClr val="bg1"/>
                </a:solidFill>
              </a:rPr>
              <a:t> Latin Music. </a:t>
            </a:r>
            <a:r>
              <a:rPr lang="fr-CA" sz="2800" dirty="0" err="1" smtClean="0">
                <a:solidFill>
                  <a:schemeClr val="bg1"/>
                </a:solidFill>
              </a:rPr>
              <a:t>Web.April</a:t>
            </a:r>
            <a:r>
              <a:rPr lang="fr-CA" sz="2800" dirty="0" smtClean="0">
                <a:solidFill>
                  <a:schemeClr val="bg1"/>
                </a:solidFill>
              </a:rPr>
              <a:t> 7,2011. (</a:t>
            </a:r>
            <a:r>
              <a:rPr lang="fr-CA" sz="2800" dirty="0" err="1" smtClean="0">
                <a:solidFill>
                  <a:schemeClr val="bg1"/>
                </a:solidFill>
              </a:rPr>
              <a:t>Website</a:t>
            </a:r>
            <a:r>
              <a:rPr lang="fr-CA" sz="2800" dirty="0" smtClean="0">
                <a:solidFill>
                  <a:schemeClr val="bg1"/>
                </a:solidFill>
              </a:rPr>
              <a:t>)</a:t>
            </a:r>
          </a:p>
          <a:p>
            <a:r>
              <a:rPr lang="fr-CA" sz="2800" dirty="0" err="1" smtClean="0">
                <a:solidFill>
                  <a:schemeClr val="bg1"/>
                </a:solidFill>
              </a:rPr>
              <a:t>Pineda</a:t>
            </a:r>
            <a:r>
              <a:rPr lang="fr-CA" sz="2800" dirty="0" smtClean="0">
                <a:solidFill>
                  <a:schemeClr val="bg1"/>
                </a:solidFill>
              </a:rPr>
              <a:t>, Octavio. « Vicente Fernandez </a:t>
            </a:r>
            <a:r>
              <a:rPr lang="fr-CA" sz="2800" dirty="0" err="1" smtClean="0">
                <a:solidFill>
                  <a:schemeClr val="bg1"/>
                </a:solidFill>
              </a:rPr>
              <a:t>Revela</a:t>
            </a:r>
            <a:r>
              <a:rPr lang="fr-CA" sz="2800" dirty="0" smtClean="0">
                <a:solidFill>
                  <a:schemeClr val="bg1"/>
                </a:solidFill>
              </a:rPr>
              <a:t> Su Lucha Contra El Cancer. » PALABRA Bogota Columbia, 23 </a:t>
            </a:r>
            <a:r>
              <a:rPr lang="fr-CA" sz="2800" dirty="0" err="1" smtClean="0">
                <a:solidFill>
                  <a:schemeClr val="bg1"/>
                </a:solidFill>
              </a:rPr>
              <a:t>June</a:t>
            </a:r>
            <a:r>
              <a:rPr lang="fr-CA" sz="2800" dirty="0" smtClean="0">
                <a:solidFill>
                  <a:schemeClr val="bg1"/>
                </a:solidFill>
              </a:rPr>
              <a:t> 2003: 2.Print. (</a:t>
            </a:r>
            <a:r>
              <a:rPr lang="fr-CA" sz="2800" dirty="0" err="1" smtClean="0">
                <a:solidFill>
                  <a:schemeClr val="bg1"/>
                </a:solidFill>
              </a:rPr>
              <a:t>Newspaper</a:t>
            </a:r>
            <a:r>
              <a:rPr lang="fr-CA" sz="2800" dirty="0" smtClean="0">
                <a:solidFill>
                  <a:schemeClr val="bg1"/>
                </a:solidFill>
              </a:rPr>
              <a:t>)</a:t>
            </a:r>
            <a:endParaRPr lang="fr-CA" sz="28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200400" y="403696"/>
            <a:ext cx="4267200" cy="1143000"/>
          </a:xfrm>
        </p:spPr>
        <p:txBody>
          <a:bodyPr/>
          <a:lstStyle/>
          <a:p>
            <a:pPr algn="l"/>
            <a:r>
              <a:rPr lang="fr-CA" sz="4800" dirty="0"/>
              <a:t>a</a:t>
            </a:r>
            <a:r>
              <a:rPr lang="fr-CA" sz="4800" dirty="0" smtClean="0"/>
              <a:t>ile (Dance)</a:t>
            </a:r>
          </a:p>
        </p:txBody>
      </p:sp>
      <p:sp>
        <p:nvSpPr>
          <p:cNvPr id="3075" name="Espace réservé du contenu 2"/>
          <p:cNvSpPr>
            <a:spLocks noGrp="1"/>
          </p:cNvSpPr>
          <p:nvPr>
            <p:ph idx="1"/>
          </p:nvPr>
        </p:nvSpPr>
        <p:spPr>
          <a:xfrm>
            <a:off x="2071688" y="1600200"/>
            <a:ext cx="6615112" cy="4525963"/>
          </a:xfrm>
        </p:spPr>
        <p:txBody>
          <a:bodyPr/>
          <a:lstStyle/>
          <a:p>
            <a:r>
              <a:rPr lang="fr-CA" sz="2400" dirty="0" smtClean="0"/>
              <a:t>Vicente Fernandez has </a:t>
            </a:r>
            <a:r>
              <a:rPr lang="fr-CA" sz="2400" dirty="0" err="1" smtClean="0"/>
              <a:t>had</a:t>
            </a:r>
            <a:r>
              <a:rPr lang="fr-CA" sz="2400" dirty="0" smtClean="0"/>
              <a:t> </a:t>
            </a:r>
            <a:r>
              <a:rPr lang="fr-CA" sz="2400" dirty="0" err="1" smtClean="0"/>
              <a:t>some</a:t>
            </a:r>
            <a:r>
              <a:rPr lang="fr-CA" sz="2400" dirty="0" smtClean="0"/>
              <a:t> of the best </a:t>
            </a:r>
            <a:r>
              <a:rPr lang="fr-CA" sz="2400" dirty="0" err="1" smtClean="0"/>
              <a:t>rated</a:t>
            </a:r>
            <a:r>
              <a:rPr lang="fr-CA" sz="2400" dirty="0" smtClean="0"/>
              <a:t> Bailes (</a:t>
            </a:r>
            <a:r>
              <a:rPr lang="fr-CA" sz="2400" dirty="0" err="1" smtClean="0"/>
              <a:t>dances</a:t>
            </a:r>
            <a:r>
              <a:rPr lang="fr-CA" sz="2400" dirty="0" smtClean="0"/>
              <a:t>) of all time. He </a:t>
            </a:r>
            <a:r>
              <a:rPr lang="fr-CA" sz="2400" dirty="0" err="1" smtClean="0"/>
              <a:t>fills</a:t>
            </a:r>
            <a:r>
              <a:rPr lang="fr-CA" sz="2400" dirty="0" smtClean="0"/>
              <a:t> up the clubs, </a:t>
            </a:r>
            <a:r>
              <a:rPr lang="fr-CA" sz="2400" dirty="0" err="1" smtClean="0"/>
              <a:t>stadiums</a:t>
            </a:r>
            <a:r>
              <a:rPr lang="fr-CA" sz="2400" dirty="0" smtClean="0"/>
              <a:t>, and </a:t>
            </a:r>
            <a:r>
              <a:rPr lang="fr-CA" sz="2400" dirty="0" err="1" smtClean="0"/>
              <a:t>locals</a:t>
            </a:r>
            <a:r>
              <a:rPr lang="fr-CA" sz="2400" dirty="0" smtClean="0"/>
              <a:t>.  He </a:t>
            </a:r>
            <a:r>
              <a:rPr lang="fr-CA" sz="2400" dirty="0" err="1" smtClean="0"/>
              <a:t>get’s</a:t>
            </a:r>
            <a:r>
              <a:rPr lang="fr-CA" sz="2400" dirty="0" smtClean="0"/>
              <a:t> </a:t>
            </a:r>
            <a:r>
              <a:rPr lang="fr-CA" sz="2400" dirty="0" err="1" smtClean="0"/>
              <a:t>everyone</a:t>
            </a:r>
            <a:r>
              <a:rPr lang="fr-CA" sz="2400" dirty="0" smtClean="0"/>
              <a:t> to dance </a:t>
            </a:r>
            <a:r>
              <a:rPr lang="fr-CA" sz="2400" dirty="0" err="1" smtClean="0"/>
              <a:t>with</a:t>
            </a:r>
            <a:r>
              <a:rPr lang="fr-CA" sz="2400" dirty="0" smtClean="0"/>
              <a:t> </a:t>
            </a:r>
            <a:r>
              <a:rPr lang="fr-CA" sz="2400" dirty="0" err="1" smtClean="0"/>
              <a:t>his</a:t>
            </a:r>
            <a:r>
              <a:rPr lang="fr-CA" sz="2400" dirty="0" smtClean="0"/>
              <a:t> </a:t>
            </a:r>
            <a:r>
              <a:rPr lang="fr-CA" sz="2400" dirty="0" err="1" smtClean="0"/>
              <a:t>songs</a:t>
            </a:r>
            <a:r>
              <a:rPr lang="fr-CA" sz="2400" dirty="0" smtClean="0"/>
              <a:t>. People love </a:t>
            </a:r>
            <a:r>
              <a:rPr lang="fr-CA" sz="2400" dirty="0" err="1" smtClean="0"/>
              <a:t>going</a:t>
            </a:r>
            <a:r>
              <a:rPr lang="fr-CA" sz="2400" dirty="0" smtClean="0"/>
              <a:t> to </a:t>
            </a:r>
            <a:r>
              <a:rPr lang="fr-CA" sz="2400" dirty="0" err="1" smtClean="0"/>
              <a:t>see</a:t>
            </a:r>
            <a:r>
              <a:rPr lang="fr-CA" sz="2400" dirty="0" smtClean="0"/>
              <a:t> </a:t>
            </a:r>
            <a:r>
              <a:rPr lang="fr-CA" sz="2400" dirty="0" err="1" smtClean="0"/>
              <a:t>him</a:t>
            </a:r>
            <a:r>
              <a:rPr lang="fr-CA" sz="2400" dirty="0" smtClean="0"/>
              <a:t> </a:t>
            </a:r>
            <a:r>
              <a:rPr lang="fr-CA" sz="2400" dirty="0" err="1" smtClean="0"/>
              <a:t>because</a:t>
            </a:r>
            <a:r>
              <a:rPr lang="fr-CA" sz="2400" dirty="0" smtClean="0"/>
              <a:t> </a:t>
            </a:r>
            <a:r>
              <a:rPr lang="fr-CA" sz="2400" dirty="0" err="1" smtClean="0"/>
              <a:t>he</a:t>
            </a:r>
            <a:r>
              <a:rPr lang="fr-CA" sz="2400" dirty="0" smtClean="0"/>
              <a:t> </a:t>
            </a:r>
            <a:r>
              <a:rPr lang="fr-CA" sz="2400" dirty="0" err="1" smtClean="0"/>
              <a:t>gives</a:t>
            </a:r>
            <a:r>
              <a:rPr lang="fr-CA" sz="2400" dirty="0" smtClean="0"/>
              <a:t> the best of the best. He </a:t>
            </a:r>
            <a:r>
              <a:rPr lang="fr-CA" sz="2400" dirty="0" err="1" smtClean="0"/>
              <a:t>makes</a:t>
            </a:r>
            <a:r>
              <a:rPr lang="fr-CA" sz="2400" dirty="0" smtClean="0"/>
              <a:t> </a:t>
            </a:r>
            <a:r>
              <a:rPr lang="fr-CA" sz="2400" dirty="0" err="1" smtClean="0"/>
              <a:t>everyone</a:t>
            </a:r>
            <a:r>
              <a:rPr lang="fr-CA" sz="2400" dirty="0" smtClean="0"/>
              <a:t> </a:t>
            </a:r>
            <a:r>
              <a:rPr lang="fr-CA" sz="2400" dirty="0" err="1" smtClean="0"/>
              <a:t>want</a:t>
            </a:r>
            <a:r>
              <a:rPr lang="fr-CA" sz="2400" dirty="0" smtClean="0"/>
              <a:t> to </a:t>
            </a:r>
            <a:r>
              <a:rPr lang="fr-CA" sz="2400" dirty="0" err="1" smtClean="0"/>
              <a:t>sing</a:t>
            </a:r>
            <a:r>
              <a:rPr lang="fr-CA" sz="2400" dirty="0" smtClean="0"/>
              <a:t> </a:t>
            </a:r>
            <a:r>
              <a:rPr lang="fr-CA" sz="2400" dirty="0" err="1" smtClean="0"/>
              <a:t>along</a:t>
            </a:r>
            <a:r>
              <a:rPr lang="fr-CA" sz="2400" dirty="0" smtClean="0"/>
              <a:t> </a:t>
            </a:r>
            <a:r>
              <a:rPr lang="fr-CA" sz="2400" dirty="0" err="1" smtClean="0"/>
              <a:t>with</a:t>
            </a:r>
            <a:r>
              <a:rPr lang="fr-CA" sz="2400" dirty="0" smtClean="0"/>
              <a:t> </a:t>
            </a:r>
            <a:r>
              <a:rPr lang="fr-CA" sz="2400" dirty="0" err="1" smtClean="0"/>
              <a:t>him</a:t>
            </a:r>
            <a:r>
              <a:rPr lang="fr-CA" sz="2400" dirty="0" smtClean="0"/>
              <a:t>.</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889266"/>
            <a:ext cx="3402598" cy="2992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794342" y="6019800"/>
            <a:ext cx="4572000" cy="646331"/>
          </a:xfrm>
          <a:prstGeom prst="rect">
            <a:avLst/>
          </a:prstGeom>
        </p:spPr>
        <p:txBody>
          <a:bodyPr>
            <a:spAutoFit/>
          </a:bodyPr>
          <a:lstStyle/>
          <a:p>
            <a:r>
              <a:rPr lang="es-ES" sz="1200" i="1" dirty="0">
                <a:solidFill>
                  <a:srgbClr val="333333"/>
                </a:solidFill>
                <a:latin typeface="times"/>
              </a:rPr>
              <a:t>Siga el baile...siga el baile...</a:t>
            </a:r>
            <a:r>
              <a:rPr lang="es-ES" sz="1200" dirty="0">
                <a:solidFill>
                  <a:srgbClr val="333333"/>
                </a:solidFill>
                <a:latin typeface="times"/>
              </a:rPr>
              <a:t> </a:t>
            </a:r>
            <a:r>
              <a:rPr lang="es-ES" sz="1200" i="1" dirty="0" err="1">
                <a:solidFill>
                  <a:srgbClr val="333333"/>
                </a:solidFill>
                <a:latin typeface="times"/>
              </a:rPr>
              <a:t>Picasa</a:t>
            </a:r>
            <a:r>
              <a:rPr lang="es-ES" sz="1200" dirty="0">
                <a:solidFill>
                  <a:srgbClr val="333333"/>
                </a:solidFill>
                <a:latin typeface="times"/>
              </a:rPr>
              <a:t>. Web. 21 </a:t>
            </a:r>
            <a:r>
              <a:rPr lang="es-ES" sz="1200" dirty="0" err="1">
                <a:solidFill>
                  <a:srgbClr val="333333"/>
                </a:solidFill>
                <a:latin typeface="times"/>
              </a:rPr>
              <a:t>Apr</a:t>
            </a:r>
            <a:r>
              <a:rPr lang="es-ES" sz="1200" dirty="0">
                <a:solidFill>
                  <a:srgbClr val="333333"/>
                </a:solidFill>
                <a:latin typeface="times"/>
              </a:rPr>
              <a:t>. 2011. &lt;http://picasaweb.google.com/lh/photo/skWcPibeCWQrYW-d2bwZLw&gt;</a:t>
            </a:r>
            <a:endParaRPr lang="en-US" sz="1200" dirty="0"/>
          </a:p>
        </p:txBody>
      </p:sp>
    </p:spTree>
    <p:extLst>
      <p:ext uri="{BB962C8B-B14F-4D97-AF65-F5344CB8AC3E}">
        <p14:creationId xmlns:p14="http://schemas.microsoft.com/office/powerpoint/2010/main" val="30418357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200400" y="403696"/>
            <a:ext cx="2971800" cy="1143000"/>
          </a:xfrm>
        </p:spPr>
        <p:txBody>
          <a:bodyPr/>
          <a:lstStyle/>
          <a:p>
            <a:pPr algn="l"/>
            <a:r>
              <a:rPr lang="fr-CA" sz="4800" dirty="0" err="1" smtClean="0"/>
              <a:t>harro</a:t>
            </a:r>
            <a:endParaRPr lang="fr-CA" sz="4800" dirty="0" smtClean="0"/>
          </a:p>
        </p:txBody>
      </p:sp>
      <p:sp>
        <p:nvSpPr>
          <p:cNvPr id="3075" name="Espace réservé du contenu 2"/>
          <p:cNvSpPr>
            <a:spLocks noGrp="1"/>
          </p:cNvSpPr>
          <p:nvPr>
            <p:ph idx="1"/>
          </p:nvPr>
        </p:nvSpPr>
        <p:spPr>
          <a:xfrm>
            <a:off x="2071688" y="1600200"/>
            <a:ext cx="6615112" cy="4525963"/>
          </a:xfrm>
        </p:spPr>
        <p:txBody>
          <a:bodyPr/>
          <a:lstStyle/>
          <a:p>
            <a:r>
              <a:rPr lang="fr-CA" sz="2400" dirty="0" smtClean="0"/>
              <a:t>Vicente Fernandez </a:t>
            </a:r>
            <a:r>
              <a:rPr lang="fr-CA" sz="2400" dirty="0" err="1" smtClean="0"/>
              <a:t>is</a:t>
            </a:r>
            <a:r>
              <a:rPr lang="fr-CA" sz="2400" dirty="0" smtClean="0"/>
              <a:t> and has always been known as a </a:t>
            </a:r>
            <a:r>
              <a:rPr lang="fr-CA" sz="2400" dirty="0" err="1" smtClean="0"/>
              <a:t>Charro</a:t>
            </a:r>
            <a:r>
              <a:rPr lang="fr-CA" sz="2400" dirty="0" smtClean="0"/>
              <a:t> (</a:t>
            </a:r>
            <a:r>
              <a:rPr lang="en-US" sz="2400" dirty="0" smtClean="0"/>
              <a:t>Hispanic Cowboy that dresses in a neat style). He is known as a </a:t>
            </a:r>
            <a:r>
              <a:rPr lang="en-US" sz="2400" dirty="0" err="1" smtClean="0"/>
              <a:t>Charro</a:t>
            </a:r>
            <a:r>
              <a:rPr lang="en-US" sz="2400" dirty="0" smtClean="0"/>
              <a:t> because of the way he is dressed at his concerts. Also because of how he has his concerts, for example he loves to have his horses at his concerts while he sings. Only a true </a:t>
            </a:r>
            <a:r>
              <a:rPr lang="en-US" sz="2400" dirty="0" err="1" smtClean="0"/>
              <a:t>Charro</a:t>
            </a:r>
            <a:r>
              <a:rPr lang="en-US" sz="2400" dirty="0" smtClean="0"/>
              <a:t> does that. </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2050" name="Picture 2" descr="http://www.holamun2.com/files/images/mun2-images/news/whodat/whodat-vicente-fernandez.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4258581"/>
            <a:ext cx="2590800" cy="25908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124200" y="6360432"/>
            <a:ext cx="5867400" cy="461665"/>
          </a:xfrm>
          <a:prstGeom prst="rect">
            <a:avLst/>
          </a:prstGeom>
        </p:spPr>
        <p:txBody>
          <a:bodyPr wrap="square">
            <a:spAutoFit/>
          </a:bodyPr>
          <a:lstStyle/>
          <a:p>
            <a:r>
              <a:rPr lang="en-US" sz="1200" i="1" dirty="0">
                <a:solidFill>
                  <a:srgbClr val="333333"/>
                </a:solidFill>
                <a:latin typeface="times"/>
              </a:rPr>
              <a:t>The Undisputed King Of </a:t>
            </a:r>
            <a:r>
              <a:rPr lang="en-US" sz="1200" i="1" dirty="0" err="1">
                <a:solidFill>
                  <a:srgbClr val="333333"/>
                </a:solidFill>
                <a:latin typeface="times"/>
              </a:rPr>
              <a:t>Rancheras</a:t>
            </a:r>
            <a:r>
              <a:rPr lang="en-US" sz="1200" dirty="0">
                <a:solidFill>
                  <a:srgbClr val="333333"/>
                </a:solidFill>
                <a:latin typeface="times"/>
              </a:rPr>
              <a:t>. </a:t>
            </a:r>
            <a:r>
              <a:rPr lang="en-US" sz="1200" i="1" dirty="0">
                <a:solidFill>
                  <a:srgbClr val="333333"/>
                </a:solidFill>
                <a:latin typeface="times"/>
              </a:rPr>
              <a:t>Mun2</a:t>
            </a:r>
            <a:r>
              <a:rPr lang="en-US" sz="1200" dirty="0">
                <a:solidFill>
                  <a:srgbClr val="333333"/>
                </a:solidFill>
                <a:latin typeface="times"/>
              </a:rPr>
              <a:t>. Web. 19 Apr. 2011. &lt;http://www.holamun2.com/news/whodat/whodat-vicente-fernandez&gt;</a:t>
            </a:r>
            <a:endParaRPr lang="en-US" sz="1200" dirty="0"/>
          </a:p>
        </p:txBody>
      </p:sp>
    </p:spTree>
    <p:extLst>
      <p:ext uri="{BB962C8B-B14F-4D97-AF65-F5344CB8AC3E}">
        <p14:creationId xmlns:p14="http://schemas.microsoft.com/office/powerpoint/2010/main" val="30681103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200400" y="403696"/>
            <a:ext cx="2971800" cy="1143000"/>
          </a:xfrm>
        </p:spPr>
        <p:txBody>
          <a:bodyPr/>
          <a:lstStyle/>
          <a:p>
            <a:pPr algn="l"/>
            <a:r>
              <a:rPr lang="fr-CA" sz="4800" dirty="0" smtClean="0"/>
              <a:t>ad</a:t>
            </a:r>
          </a:p>
        </p:txBody>
      </p:sp>
      <p:sp>
        <p:nvSpPr>
          <p:cNvPr id="3075" name="Espace réservé du contenu 2"/>
          <p:cNvSpPr>
            <a:spLocks noGrp="1"/>
          </p:cNvSpPr>
          <p:nvPr>
            <p:ph idx="1"/>
          </p:nvPr>
        </p:nvSpPr>
        <p:spPr>
          <a:xfrm>
            <a:off x="3502118" y="1295400"/>
            <a:ext cx="5641882" cy="4525963"/>
          </a:xfrm>
        </p:spPr>
        <p:txBody>
          <a:bodyPr/>
          <a:lstStyle/>
          <a:p>
            <a:r>
              <a:rPr lang="fr-CA" sz="2400" dirty="0" smtClean="0"/>
              <a:t>Vicente Fernandez has not </a:t>
            </a:r>
            <a:r>
              <a:rPr lang="fr-CA" sz="2400" dirty="0" err="1" smtClean="0"/>
              <a:t>only</a:t>
            </a:r>
            <a:r>
              <a:rPr lang="fr-CA" sz="2400" dirty="0" smtClean="0"/>
              <a:t> </a:t>
            </a:r>
            <a:r>
              <a:rPr lang="fr-CA" sz="2400" dirty="0" err="1" smtClean="0"/>
              <a:t>had</a:t>
            </a:r>
            <a:r>
              <a:rPr lang="fr-CA" sz="2400" dirty="0" smtClean="0"/>
              <a:t> to </a:t>
            </a:r>
            <a:r>
              <a:rPr lang="fr-CA" sz="2400" dirty="0" err="1" smtClean="0"/>
              <a:t>take</a:t>
            </a:r>
            <a:r>
              <a:rPr lang="fr-CA" sz="2400" dirty="0" smtClean="0"/>
              <a:t> charge of </a:t>
            </a:r>
            <a:r>
              <a:rPr lang="fr-CA" sz="2400" dirty="0" err="1" smtClean="0"/>
              <a:t>his</a:t>
            </a:r>
            <a:r>
              <a:rPr lang="fr-CA" sz="2400" dirty="0" smtClean="0"/>
              <a:t> stages, but of </a:t>
            </a:r>
            <a:r>
              <a:rPr lang="fr-CA" sz="2400" dirty="0" err="1" smtClean="0"/>
              <a:t>his</a:t>
            </a:r>
            <a:r>
              <a:rPr lang="fr-CA" sz="2400" dirty="0" smtClean="0"/>
              <a:t> </a:t>
            </a:r>
            <a:r>
              <a:rPr lang="fr-CA" sz="2400" dirty="0" err="1" smtClean="0"/>
              <a:t>children</a:t>
            </a:r>
            <a:r>
              <a:rPr lang="fr-CA" sz="2400" dirty="0" smtClean="0"/>
              <a:t> as </a:t>
            </a:r>
            <a:r>
              <a:rPr lang="fr-CA" sz="2400" dirty="0" err="1" smtClean="0"/>
              <a:t>well</a:t>
            </a:r>
            <a:r>
              <a:rPr lang="fr-CA" sz="2400" dirty="0" smtClean="0"/>
              <a:t>. </a:t>
            </a:r>
            <a:r>
              <a:rPr lang="fr-CA" sz="2400" dirty="0" err="1" smtClean="0"/>
              <a:t>Even</a:t>
            </a:r>
            <a:r>
              <a:rPr lang="fr-CA" sz="2400" dirty="0" smtClean="0"/>
              <a:t> </a:t>
            </a:r>
            <a:r>
              <a:rPr lang="fr-CA" sz="2400" dirty="0" err="1" smtClean="0"/>
              <a:t>with</a:t>
            </a:r>
            <a:r>
              <a:rPr lang="fr-CA" sz="2400" dirty="0" smtClean="0"/>
              <a:t> a </a:t>
            </a:r>
            <a:r>
              <a:rPr lang="fr-CA" sz="2400" dirty="0" err="1" smtClean="0"/>
              <a:t>big</a:t>
            </a:r>
            <a:r>
              <a:rPr lang="fr-CA" sz="2400" dirty="0" smtClean="0"/>
              <a:t> </a:t>
            </a:r>
            <a:r>
              <a:rPr lang="fr-CA" sz="2400" dirty="0" err="1" smtClean="0"/>
              <a:t>schedual</a:t>
            </a:r>
            <a:r>
              <a:rPr lang="fr-CA" sz="2400" dirty="0" smtClean="0"/>
              <a:t> </a:t>
            </a:r>
            <a:r>
              <a:rPr lang="fr-CA" sz="2400" dirty="0" err="1" smtClean="0"/>
              <a:t>he</a:t>
            </a:r>
            <a:r>
              <a:rPr lang="fr-CA" sz="2400" dirty="0" smtClean="0"/>
              <a:t> </a:t>
            </a:r>
            <a:r>
              <a:rPr lang="fr-CA" sz="2400" dirty="0" err="1" smtClean="0"/>
              <a:t>was</a:t>
            </a:r>
            <a:r>
              <a:rPr lang="fr-CA" sz="2400" dirty="0" smtClean="0"/>
              <a:t> </a:t>
            </a:r>
            <a:r>
              <a:rPr lang="fr-CA" sz="2400" dirty="0" err="1" smtClean="0"/>
              <a:t>always</a:t>
            </a:r>
            <a:r>
              <a:rPr lang="fr-CA" sz="2400" dirty="0" smtClean="0"/>
              <a:t> a </a:t>
            </a:r>
            <a:r>
              <a:rPr lang="fr-CA" sz="2400" dirty="0" err="1" smtClean="0"/>
              <a:t>father</a:t>
            </a:r>
            <a:r>
              <a:rPr lang="fr-CA" sz="2400" dirty="0" smtClean="0"/>
              <a:t> first. He </a:t>
            </a:r>
            <a:r>
              <a:rPr lang="fr-CA" sz="2400" dirty="0" err="1" smtClean="0"/>
              <a:t>took</a:t>
            </a:r>
            <a:r>
              <a:rPr lang="fr-CA" sz="2400" dirty="0" smtClean="0"/>
              <a:t> care and </a:t>
            </a:r>
            <a:r>
              <a:rPr lang="fr-CA" sz="2400" dirty="0" err="1" smtClean="0"/>
              <a:t>was</a:t>
            </a:r>
            <a:r>
              <a:rPr lang="fr-CA" sz="2400" dirty="0" smtClean="0"/>
              <a:t> </a:t>
            </a:r>
            <a:r>
              <a:rPr lang="fr-CA" sz="2400" dirty="0" err="1" smtClean="0"/>
              <a:t>there</a:t>
            </a:r>
            <a:r>
              <a:rPr lang="fr-CA" sz="2400" dirty="0" smtClean="0"/>
              <a:t> for </a:t>
            </a:r>
            <a:r>
              <a:rPr lang="fr-CA" sz="2400" dirty="0" err="1" smtClean="0"/>
              <a:t>his</a:t>
            </a:r>
            <a:r>
              <a:rPr lang="fr-CA" sz="2400" dirty="0" smtClean="0"/>
              <a:t> 2 boys and 1 adoptive girl. </a:t>
            </a:r>
            <a:r>
              <a:rPr lang="fr-CA" sz="2400" dirty="0" err="1" smtClean="0"/>
              <a:t>Both</a:t>
            </a:r>
            <a:r>
              <a:rPr lang="fr-CA" sz="2400" dirty="0" smtClean="0"/>
              <a:t> of </a:t>
            </a:r>
            <a:r>
              <a:rPr lang="fr-CA" sz="2400" dirty="0" err="1" smtClean="0"/>
              <a:t>his</a:t>
            </a:r>
            <a:r>
              <a:rPr lang="fr-CA" sz="2400" dirty="0" smtClean="0"/>
              <a:t> sons have </a:t>
            </a:r>
            <a:r>
              <a:rPr lang="fr-CA" sz="2400" dirty="0" err="1" smtClean="0"/>
              <a:t>followed</a:t>
            </a:r>
            <a:r>
              <a:rPr lang="fr-CA" sz="2400" dirty="0" smtClean="0"/>
              <a:t> </a:t>
            </a:r>
            <a:r>
              <a:rPr lang="fr-CA" sz="2400" dirty="0" err="1" smtClean="0"/>
              <a:t>his</a:t>
            </a:r>
            <a:r>
              <a:rPr lang="fr-CA" sz="2400" dirty="0" smtClean="0"/>
              <a:t> </a:t>
            </a:r>
            <a:r>
              <a:rPr lang="fr-CA" sz="2400" dirty="0" err="1" smtClean="0"/>
              <a:t>footsteps</a:t>
            </a:r>
            <a:r>
              <a:rPr lang="fr-CA" sz="2400" dirty="0" smtClean="0"/>
              <a:t> and have </a:t>
            </a:r>
            <a:r>
              <a:rPr lang="fr-CA" sz="2400" dirty="0" err="1" smtClean="0"/>
              <a:t>dedicated</a:t>
            </a:r>
            <a:r>
              <a:rPr lang="fr-CA" sz="2400" dirty="0" smtClean="0"/>
              <a:t> </a:t>
            </a:r>
            <a:r>
              <a:rPr lang="fr-CA" sz="2400" dirty="0" err="1" smtClean="0"/>
              <a:t>themselves</a:t>
            </a:r>
            <a:r>
              <a:rPr lang="fr-CA" sz="2400" dirty="0" smtClean="0"/>
              <a:t> to the world of </a:t>
            </a:r>
            <a:r>
              <a:rPr lang="fr-CA" sz="2400" dirty="0" err="1" smtClean="0"/>
              <a:t>entertainment</a:t>
            </a:r>
            <a:r>
              <a:rPr lang="fr-CA" sz="2400" dirty="0" smtClean="0"/>
              <a:t>. He </a:t>
            </a:r>
            <a:r>
              <a:rPr lang="fr-CA" sz="2400" dirty="0" err="1" smtClean="0"/>
              <a:t>is</a:t>
            </a:r>
            <a:r>
              <a:rPr lang="fr-CA" sz="2400" dirty="0" smtClean="0"/>
              <a:t> a good </a:t>
            </a:r>
            <a:r>
              <a:rPr lang="fr-CA" sz="2400" dirty="0" err="1" smtClean="0"/>
              <a:t>example</a:t>
            </a:r>
            <a:r>
              <a:rPr lang="fr-CA" sz="2400" dirty="0" smtClean="0"/>
              <a:t> in </a:t>
            </a:r>
            <a:r>
              <a:rPr lang="fr-CA" sz="2400" dirty="0" err="1" smtClean="0"/>
              <a:t>that</a:t>
            </a:r>
            <a:r>
              <a:rPr lang="fr-CA" sz="2400" dirty="0" smtClean="0"/>
              <a:t> as </a:t>
            </a:r>
            <a:r>
              <a:rPr lang="fr-CA" sz="2400" dirty="0" err="1" smtClean="0"/>
              <a:t>well</a:t>
            </a:r>
            <a:r>
              <a:rPr lang="fr-CA" sz="2400" dirty="0" smtClean="0"/>
              <a:t>. </a:t>
            </a:r>
          </a:p>
          <a:p>
            <a:r>
              <a:rPr lang="fr-CA" sz="2400" dirty="0"/>
              <a:t> 	</a:t>
            </a:r>
            <a:r>
              <a:rPr lang="fr-CA" sz="2400" dirty="0" smtClean="0"/>
              <a:t>		</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122" name="Picture 2" descr="http://www.teleprograma.tv/var/plan_site/storage/images/telenovela/2009/especiales/alejandro_fernandez/alejandro_fernandez__4/bodavicentefdezjrweb/863524-1-esl-ES/bodavicentefdezjrweb_galeria_landscap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3962400"/>
            <a:ext cx="3552825" cy="272415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962400" y="6008905"/>
            <a:ext cx="4572000" cy="646331"/>
          </a:xfrm>
          <a:prstGeom prst="rect">
            <a:avLst/>
          </a:prstGeom>
        </p:spPr>
        <p:txBody>
          <a:bodyPr>
            <a:spAutoFit/>
          </a:bodyPr>
          <a:lstStyle/>
          <a:p>
            <a:r>
              <a:rPr lang="es-ES" sz="1200" i="1" dirty="0">
                <a:solidFill>
                  <a:srgbClr val="333333"/>
                </a:solidFill>
                <a:latin typeface="times"/>
              </a:rPr>
              <a:t>Un </a:t>
            </a:r>
            <a:r>
              <a:rPr lang="es-ES" sz="1200" i="1" dirty="0" err="1">
                <a:solidFill>
                  <a:srgbClr val="333333"/>
                </a:solidFill>
                <a:latin typeface="times"/>
              </a:rPr>
              <a:t>Dia</a:t>
            </a:r>
            <a:r>
              <a:rPr lang="es-ES" sz="1200" i="1" dirty="0">
                <a:solidFill>
                  <a:srgbClr val="333333"/>
                </a:solidFill>
                <a:latin typeface="times"/>
              </a:rPr>
              <a:t> Muy Especial</a:t>
            </a:r>
            <a:r>
              <a:rPr lang="es-ES" sz="1200" dirty="0">
                <a:solidFill>
                  <a:srgbClr val="333333"/>
                </a:solidFill>
                <a:latin typeface="times"/>
              </a:rPr>
              <a:t>. </a:t>
            </a:r>
            <a:r>
              <a:rPr lang="es-ES" sz="1200" i="1" dirty="0" err="1">
                <a:solidFill>
                  <a:srgbClr val="333333"/>
                </a:solidFill>
                <a:latin typeface="times"/>
              </a:rPr>
              <a:t>Teleprograma</a:t>
            </a:r>
            <a:r>
              <a:rPr lang="es-ES" sz="1200" dirty="0">
                <a:solidFill>
                  <a:srgbClr val="333333"/>
                </a:solidFill>
                <a:latin typeface="times"/>
              </a:rPr>
              <a:t>. Web. 20 </a:t>
            </a:r>
            <a:r>
              <a:rPr lang="es-ES" sz="1200" dirty="0" err="1">
                <a:solidFill>
                  <a:srgbClr val="333333"/>
                </a:solidFill>
                <a:latin typeface="times"/>
              </a:rPr>
              <a:t>Apr</a:t>
            </a:r>
            <a:r>
              <a:rPr lang="es-ES" sz="1200" dirty="0">
                <a:solidFill>
                  <a:srgbClr val="333333"/>
                </a:solidFill>
                <a:latin typeface="times"/>
              </a:rPr>
              <a:t>. 2011. &lt;http://www.teleprograma.tv/telenovela/2009/especiales/alejandro_fernandez/alejandro_fernandez5/(image)/1&gt;.</a:t>
            </a:r>
            <a:endParaRPr lang="en-US" sz="1200" dirty="0"/>
          </a:p>
        </p:txBody>
      </p:sp>
    </p:spTree>
    <p:extLst>
      <p:ext uri="{BB962C8B-B14F-4D97-AF65-F5344CB8AC3E}">
        <p14:creationId xmlns:p14="http://schemas.microsoft.com/office/powerpoint/2010/main" val="16552328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3200400" y="403696"/>
            <a:ext cx="5791200" cy="1143000"/>
          </a:xfrm>
        </p:spPr>
        <p:txBody>
          <a:bodyPr/>
          <a:lstStyle/>
          <a:p>
            <a:pPr algn="l"/>
            <a:r>
              <a:rPr lang="fr-CA" sz="3200" dirty="0" smtClean="0"/>
              <a:t>L Hombre Que Mas Te </a:t>
            </a:r>
            <a:r>
              <a:rPr lang="fr-CA" sz="3200" dirty="0" err="1" smtClean="0"/>
              <a:t>Amo</a:t>
            </a:r>
            <a:r>
              <a:rPr lang="fr-CA" sz="3200" dirty="0" smtClean="0"/>
              <a:t> Album (The Man </a:t>
            </a:r>
            <a:r>
              <a:rPr lang="fr-CA" sz="3200" dirty="0" err="1" smtClean="0"/>
              <a:t>Who</a:t>
            </a:r>
            <a:r>
              <a:rPr lang="fr-CA" sz="3200" dirty="0" smtClean="0"/>
              <a:t> Most </a:t>
            </a:r>
            <a:r>
              <a:rPr lang="fr-CA" sz="3200" dirty="0" err="1" smtClean="0"/>
              <a:t>Loved</a:t>
            </a:r>
            <a:r>
              <a:rPr lang="fr-CA" sz="3200" dirty="0" smtClean="0"/>
              <a:t> You Album)</a:t>
            </a:r>
          </a:p>
        </p:txBody>
      </p:sp>
      <p:sp>
        <p:nvSpPr>
          <p:cNvPr id="3075" name="Espace réservé du contenu 2"/>
          <p:cNvSpPr>
            <a:spLocks noGrp="1"/>
          </p:cNvSpPr>
          <p:nvPr>
            <p:ph idx="1"/>
          </p:nvPr>
        </p:nvSpPr>
        <p:spPr>
          <a:xfrm>
            <a:off x="2362200" y="1752600"/>
            <a:ext cx="6615112" cy="4525963"/>
          </a:xfrm>
        </p:spPr>
        <p:txBody>
          <a:bodyPr/>
          <a:lstStyle/>
          <a:p>
            <a:r>
              <a:rPr lang="fr-CA" sz="2800" dirty="0" smtClean="0"/>
              <a:t>The Man </a:t>
            </a:r>
            <a:r>
              <a:rPr lang="fr-CA" sz="2800" dirty="0" err="1" smtClean="0"/>
              <a:t>Who</a:t>
            </a:r>
            <a:r>
              <a:rPr lang="fr-CA" sz="2800" dirty="0" smtClean="0"/>
              <a:t> Most </a:t>
            </a:r>
            <a:r>
              <a:rPr lang="fr-CA" sz="2800" dirty="0" err="1" smtClean="0"/>
              <a:t>Loved</a:t>
            </a:r>
            <a:r>
              <a:rPr lang="fr-CA" sz="2800" dirty="0" smtClean="0"/>
              <a:t> You has been </a:t>
            </a:r>
            <a:r>
              <a:rPr lang="fr-CA" sz="2800" dirty="0" err="1" smtClean="0"/>
              <a:t>his</a:t>
            </a:r>
            <a:r>
              <a:rPr lang="fr-CA" sz="2800" dirty="0" smtClean="0"/>
              <a:t> </a:t>
            </a:r>
            <a:r>
              <a:rPr lang="fr-CA" sz="2800" dirty="0" err="1" smtClean="0"/>
              <a:t>most</a:t>
            </a:r>
            <a:r>
              <a:rPr lang="fr-CA" sz="2800" dirty="0" smtClean="0"/>
              <a:t> </a:t>
            </a:r>
            <a:r>
              <a:rPr lang="fr-CA" sz="2800" dirty="0" err="1" smtClean="0"/>
              <a:t>selling</a:t>
            </a:r>
            <a:r>
              <a:rPr lang="fr-CA" sz="2800" dirty="0" smtClean="0"/>
              <a:t> Album of all. He has one a Golden </a:t>
            </a:r>
            <a:r>
              <a:rPr lang="fr-CA" sz="2800" dirty="0" err="1" smtClean="0"/>
              <a:t>Award</a:t>
            </a:r>
            <a:r>
              <a:rPr lang="fr-CA" sz="2800" dirty="0" smtClean="0"/>
              <a:t> for </a:t>
            </a:r>
            <a:r>
              <a:rPr lang="fr-CA" sz="2800" dirty="0" err="1" smtClean="0"/>
              <a:t>it</a:t>
            </a:r>
            <a:r>
              <a:rPr lang="fr-CA" sz="2800" dirty="0" smtClean="0"/>
              <a:t>. It has been </a:t>
            </a:r>
            <a:r>
              <a:rPr lang="fr-CA" sz="2800" dirty="0" err="1" smtClean="0"/>
              <a:t>his</a:t>
            </a:r>
            <a:r>
              <a:rPr lang="fr-CA" sz="2800" dirty="0" smtClean="0"/>
              <a:t> </a:t>
            </a:r>
            <a:r>
              <a:rPr lang="fr-CA" sz="2800" dirty="0" err="1" smtClean="0"/>
              <a:t>latest</a:t>
            </a:r>
            <a:r>
              <a:rPr lang="fr-CA" sz="2800" dirty="0" smtClean="0"/>
              <a:t> album </a:t>
            </a:r>
            <a:r>
              <a:rPr lang="fr-CA" sz="2800" dirty="0" err="1" smtClean="0"/>
              <a:t>he</a:t>
            </a:r>
            <a:r>
              <a:rPr lang="fr-CA" sz="2800" dirty="0" smtClean="0"/>
              <a:t> has </a:t>
            </a:r>
            <a:r>
              <a:rPr lang="fr-CA" sz="2800" dirty="0" err="1" smtClean="0"/>
              <a:t>had</a:t>
            </a:r>
            <a:r>
              <a:rPr lang="fr-CA" sz="2800" dirty="0" smtClean="0"/>
              <a:t>. </a:t>
            </a:r>
            <a:r>
              <a:rPr lang="fr-CA" sz="2800" dirty="0" err="1" smtClean="0"/>
              <a:t>Adding</a:t>
            </a:r>
            <a:r>
              <a:rPr lang="fr-CA" sz="2800" dirty="0" smtClean="0"/>
              <a:t> more feeling, more passion to </a:t>
            </a:r>
            <a:r>
              <a:rPr lang="fr-CA" sz="2800" dirty="0" err="1" smtClean="0"/>
              <a:t>it</a:t>
            </a:r>
            <a:r>
              <a:rPr lang="fr-CA" sz="2800" dirty="0" smtClean="0"/>
              <a:t>. It </a:t>
            </a:r>
            <a:r>
              <a:rPr lang="fr-CA" sz="2800" dirty="0" err="1" smtClean="0"/>
              <a:t>is</a:t>
            </a:r>
            <a:r>
              <a:rPr lang="fr-CA" sz="2800" dirty="0" smtClean="0"/>
              <a:t> as if </a:t>
            </a:r>
            <a:r>
              <a:rPr lang="fr-CA" sz="2800" dirty="0" err="1" smtClean="0"/>
              <a:t>he</a:t>
            </a:r>
            <a:r>
              <a:rPr lang="fr-CA" sz="2800" dirty="0" smtClean="0"/>
              <a:t> </a:t>
            </a:r>
            <a:r>
              <a:rPr lang="fr-CA" sz="2800" dirty="0" err="1" smtClean="0"/>
              <a:t>wanted</a:t>
            </a:r>
            <a:r>
              <a:rPr lang="fr-CA" sz="2800" dirty="0" smtClean="0"/>
              <a:t> to let people and </a:t>
            </a:r>
            <a:r>
              <a:rPr lang="fr-CA" sz="2800" dirty="0" err="1" smtClean="0"/>
              <a:t>his</a:t>
            </a:r>
            <a:r>
              <a:rPr lang="fr-CA" sz="2800" dirty="0" smtClean="0"/>
              <a:t> fans know </a:t>
            </a:r>
            <a:r>
              <a:rPr lang="fr-CA" sz="2800" dirty="0" err="1" smtClean="0"/>
              <a:t>that</a:t>
            </a:r>
            <a:r>
              <a:rPr lang="fr-CA" sz="2800" dirty="0" smtClean="0"/>
              <a:t> </a:t>
            </a:r>
            <a:r>
              <a:rPr lang="fr-CA" sz="2800" dirty="0" err="1" smtClean="0"/>
              <a:t>he</a:t>
            </a:r>
            <a:r>
              <a:rPr lang="fr-CA" sz="2800" dirty="0" smtClean="0"/>
              <a:t> </a:t>
            </a:r>
            <a:r>
              <a:rPr lang="fr-CA" sz="2800" dirty="0" err="1" smtClean="0"/>
              <a:t>still</a:t>
            </a:r>
            <a:r>
              <a:rPr lang="fr-CA" sz="2800" dirty="0" smtClean="0"/>
              <a:t> has </a:t>
            </a:r>
            <a:r>
              <a:rPr lang="fr-CA" sz="2800" dirty="0" err="1" smtClean="0"/>
              <a:t>it</a:t>
            </a:r>
            <a:r>
              <a:rPr lang="fr-CA" sz="2800" dirty="0" smtClean="0"/>
              <a:t>.									</a:t>
            </a:r>
          </a:p>
        </p:txBody>
      </p:sp>
      <p:sp>
        <p:nvSpPr>
          <p:cNvPr id="3" name="Rectangle 2"/>
          <p:cNvSpPr/>
          <p:nvPr/>
        </p:nvSpPr>
        <p:spPr>
          <a:xfrm>
            <a:off x="2057400" y="0"/>
            <a:ext cx="1485403" cy="1569660"/>
          </a:xfrm>
          <a:prstGeom prst="rect">
            <a:avLst/>
          </a:prstGeom>
          <a:noFill/>
        </p:spPr>
        <p:txBody>
          <a:bodyPr wrap="square" lIns="91440" tIns="45720" rIns="91440" bIns="45720">
            <a:spAutoFit/>
          </a:bodyPr>
          <a:lstStyle/>
          <a:p>
            <a:pPr algn="ctr"/>
            <a:r>
              <a:rPr lang="en-US" sz="9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2050" name="Picture 2" descr="http://ts3.mm.bing.net/images/thumbnail.aspx?q=553598524358&amp;id=6a2b646461f556e787c7ac0006e64303&amp;url=http%3a%2f%2fstatic.letsbuyit.com%2ffiler%2fimages%2fuk%2fproducts%2foriginal%2f276%2f20%2fel-hombre-que-mas-te-amo-27620858.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80" y="4375991"/>
            <a:ext cx="2497619" cy="248200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200400" y="6012597"/>
            <a:ext cx="4572000" cy="830997"/>
          </a:xfrm>
          <a:prstGeom prst="rect">
            <a:avLst/>
          </a:prstGeom>
        </p:spPr>
        <p:txBody>
          <a:bodyPr>
            <a:spAutoFit/>
          </a:bodyPr>
          <a:lstStyle/>
          <a:p>
            <a:r>
              <a:rPr lang="en-US" sz="1200" i="1" dirty="0" err="1">
                <a:solidFill>
                  <a:srgbClr val="333333"/>
                </a:solidFill>
                <a:latin typeface="times"/>
              </a:rPr>
              <a:t>Sbme</a:t>
            </a:r>
            <a:r>
              <a:rPr lang="en-US" sz="1200" i="1" dirty="0">
                <a:solidFill>
                  <a:srgbClr val="333333"/>
                </a:solidFill>
                <a:latin typeface="times"/>
              </a:rPr>
              <a:t>/U.S. Latin El Hombre </a:t>
            </a:r>
            <a:r>
              <a:rPr lang="en-US" sz="1200" i="1" dirty="0" err="1">
                <a:solidFill>
                  <a:srgbClr val="333333"/>
                </a:solidFill>
                <a:latin typeface="times"/>
              </a:rPr>
              <a:t>Que</a:t>
            </a:r>
            <a:r>
              <a:rPr lang="en-US" sz="1200" i="1" dirty="0">
                <a:solidFill>
                  <a:srgbClr val="333333"/>
                </a:solidFill>
                <a:latin typeface="times"/>
              </a:rPr>
              <a:t> Mas </a:t>
            </a:r>
            <a:r>
              <a:rPr lang="en-US" sz="1200" i="1" dirty="0" err="1">
                <a:solidFill>
                  <a:srgbClr val="333333"/>
                </a:solidFill>
                <a:latin typeface="times"/>
              </a:rPr>
              <a:t>Te</a:t>
            </a:r>
            <a:r>
              <a:rPr lang="en-US" sz="1200" i="1" dirty="0">
                <a:solidFill>
                  <a:srgbClr val="333333"/>
                </a:solidFill>
                <a:latin typeface="times"/>
              </a:rPr>
              <a:t> </a:t>
            </a:r>
            <a:r>
              <a:rPr lang="en-US" sz="1200" i="1" dirty="0" err="1">
                <a:solidFill>
                  <a:srgbClr val="333333"/>
                </a:solidFill>
                <a:latin typeface="times"/>
              </a:rPr>
              <a:t>Amo</a:t>
            </a:r>
            <a:r>
              <a:rPr lang="en-US" sz="1200" i="1" dirty="0">
                <a:solidFill>
                  <a:srgbClr val="333333"/>
                </a:solidFill>
                <a:latin typeface="times"/>
              </a:rPr>
              <a:t>: compare and buy | </a:t>
            </a:r>
            <a:r>
              <a:rPr lang="en-US" sz="1200" i="1" dirty="0" err="1">
                <a:solidFill>
                  <a:srgbClr val="333333"/>
                </a:solidFill>
                <a:latin typeface="times"/>
              </a:rPr>
              <a:t>LetsBuyI</a:t>
            </a:r>
            <a:r>
              <a:rPr lang="en-US" sz="1200" dirty="0">
                <a:solidFill>
                  <a:srgbClr val="333333"/>
                </a:solidFill>
                <a:latin typeface="times"/>
              </a:rPr>
              <a:t>. </a:t>
            </a:r>
            <a:r>
              <a:rPr lang="en-US" sz="1200" i="1" dirty="0">
                <a:solidFill>
                  <a:srgbClr val="333333"/>
                </a:solidFill>
                <a:latin typeface="times"/>
              </a:rPr>
              <a:t>Let's Buy </a:t>
            </a:r>
            <a:r>
              <a:rPr lang="en-US" sz="1200" i="1" dirty="0" err="1">
                <a:solidFill>
                  <a:srgbClr val="333333"/>
                </a:solidFill>
                <a:latin typeface="times"/>
              </a:rPr>
              <a:t>It.Com</a:t>
            </a:r>
            <a:r>
              <a:rPr lang="en-US" sz="1200" dirty="0">
                <a:solidFill>
                  <a:srgbClr val="333333"/>
                </a:solidFill>
                <a:latin typeface="times"/>
              </a:rPr>
              <a:t>. Web. 21 Apr. 2011. &lt;http://www.letsbuyit.co.uk/product/73609132/world-folk-cds/el-hombre-que-mas-te-amo&gt;</a:t>
            </a:r>
            <a:endParaRPr lang="en-US" sz="1200" dirty="0"/>
          </a:p>
        </p:txBody>
      </p:sp>
    </p:spTree>
    <p:extLst>
      <p:ext uri="{BB962C8B-B14F-4D97-AF65-F5344CB8AC3E}">
        <p14:creationId xmlns:p14="http://schemas.microsoft.com/office/powerpoint/2010/main" val="1771821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2" name="Picture 2" descr="http://c1.ac-images.myspacecdn.com/images02/49/l_268b51d651c14486935b4c5b95015a5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04" y="2715314"/>
            <a:ext cx="2759416" cy="4117634"/>
          </a:xfrm>
          <a:prstGeom prst="rect">
            <a:avLst/>
          </a:prstGeom>
          <a:noFill/>
          <a:extLst>
            <a:ext uri="{909E8E84-426E-40DD-AFC4-6F175D3DCCD1}">
              <a14:hiddenFill xmlns:a14="http://schemas.microsoft.com/office/drawing/2010/main">
                <a:solidFill>
                  <a:srgbClr val="FFFFFF"/>
                </a:solidFill>
              </a14:hiddenFill>
            </a:ext>
          </a:extLst>
        </p:spPr>
      </p:pic>
      <p:sp>
        <p:nvSpPr>
          <p:cNvPr id="3074" name="Titre 1"/>
          <p:cNvSpPr>
            <a:spLocks noGrp="1"/>
          </p:cNvSpPr>
          <p:nvPr>
            <p:ph type="title"/>
          </p:nvPr>
        </p:nvSpPr>
        <p:spPr>
          <a:xfrm>
            <a:off x="3200400" y="403696"/>
            <a:ext cx="5562600" cy="1143000"/>
          </a:xfrm>
        </p:spPr>
        <p:txBody>
          <a:bodyPr/>
          <a:lstStyle/>
          <a:p>
            <a:pPr algn="l"/>
            <a:r>
              <a:rPr lang="fr-CA" dirty="0" smtClean="0"/>
              <a:t>ans (He loves </a:t>
            </a:r>
            <a:r>
              <a:rPr lang="fr-CA" dirty="0" err="1" smtClean="0"/>
              <a:t>his</a:t>
            </a:r>
            <a:r>
              <a:rPr lang="fr-CA" dirty="0" smtClean="0"/>
              <a:t> fans)</a:t>
            </a:r>
          </a:p>
        </p:txBody>
      </p:sp>
      <p:sp>
        <p:nvSpPr>
          <p:cNvPr id="3075" name="Espace réservé du contenu 2"/>
          <p:cNvSpPr>
            <a:spLocks noGrp="1"/>
          </p:cNvSpPr>
          <p:nvPr>
            <p:ph idx="1"/>
          </p:nvPr>
        </p:nvSpPr>
        <p:spPr>
          <a:xfrm>
            <a:off x="2071688" y="1600200"/>
            <a:ext cx="6615112" cy="4525963"/>
          </a:xfrm>
        </p:spPr>
        <p:txBody>
          <a:bodyPr/>
          <a:lstStyle/>
          <a:p>
            <a:r>
              <a:rPr lang="fr-CA" sz="2400" dirty="0" smtClean="0">
                <a:solidFill>
                  <a:schemeClr val="accent6">
                    <a:lumMod val="75000"/>
                  </a:schemeClr>
                </a:solidFill>
              </a:rPr>
              <a:t>Vicente </a:t>
            </a:r>
            <a:r>
              <a:rPr lang="fr-CA" sz="2400" dirty="0" err="1" smtClean="0">
                <a:solidFill>
                  <a:schemeClr val="accent6">
                    <a:lumMod val="75000"/>
                  </a:schemeClr>
                </a:solidFill>
              </a:rPr>
              <a:t>is</a:t>
            </a:r>
            <a:r>
              <a:rPr lang="fr-CA" sz="2400" dirty="0" smtClean="0">
                <a:solidFill>
                  <a:schemeClr val="accent6">
                    <a:lumMod val="75000"/>
                  </a:schemeClr>
                </a:solidFill>
              </a:rPr>
              <a:t> </a:t>
            </a:r>
            <a:r>
              <a:rPr lang="fr-CA" sz="2400" dirty="0" err="1" smtClean="0">
                <a:solidFill>
                  <a:schemeClr val="accent6">
                    <a:lumMod val="75000"/>
                  </a:schemeClr>
                </a:solidFill>
              </a:rPr>
              <a:t>known</a:t>
            </a:r>
            <a:r>
              <a:rPr lang="fr-CA" sz="2400" dirty="0" smtClean="0">
                <a:solidFill>
                  <a:schemeClr val="accent6">
                    <a:lumMod val="75000"/>
                  </a:schemeClr>
                </a:solidFill>
              </a:rPr>
              <a:t> for all the love </a:t>
            </a:r>
            <a:r>
              <a:rPr lang="fr-CA" sz="2400" dirty="0" err="1" smtClean="0">
                <a:solidFill>
                  <a:schemeClr val="accent6">
                    <a:lumMod val="75000"/>
                  </a:schemeClr>
                </a:solidFill>
              </a:rPr>
              <a:t>he</a:t>
            </a:r>
            <a:r>
              <a:rPr lang="fr-CA" sz="2400" dirty="0" smtClean="0">
                <a:solidFill>
                  <a:schemeClr val="accent6">
                    <a:lumMod val="75000"/>
                  </a:schemeClr>
                </a:solidFill>
              </a:rPr>
              <a:t> shows </a:t>
            </a:r>
            <a:r>
              <a:rPr lang="fr-CA" sz="2400" dirty="0" err="1" smtClean="0">
                <a:solidFill>
                  <a:schemeClr val="accent6">
                    <a:lumMod val="75000"/>
                  </a:schemeClr>
                </a:solidFill>
              </a:rPr>
              <a:t>his</a:t>
            </a:r>
            <a:r>
              <a:rPr lang="fr-CA" sz="2400" dirty="0" smtClean="0">
                <a:solidFill>
                  <a:schemeClr val="accent6">
                    <a:lumMod val="75000"/>
                  </a:schemeClr>
                </a:solidFill>
              </a:rPr>
              <a:t> fans. He shows </a:t>
            </a:r>
            <a:r>
              <a:rPr lang="fr-CA" sz="2400" dirty="0" err="1" smtClean="0">
                <a:solidFill>
                  <a:schemeClr val="accent6">
                    <a:lumMod val="75000"/>
                  </a:schemeClr>
                </a:solidFill>
              </a:rPr>
              <a:t>his</a:t>
            </a:r>
            <a:r>
              <a:rPr lang="fr-CA" sz="2400" dirty="0" smtClean="0">
                <a:solidFill>
                  <a:schemeClr val="accent6">
                    <a:lumMod val="75000"/>
                  </a:schemeClr>
                </a:solidFill>
              </a:rPr>
              <a:t> </a:t>
            </a:r>
            <a:r>
              <a:rPr lang="fr-CA" sz="2400" dirty="0" err="1" smtClean="0">
                <a:solidFill>
                  <a:schemeClr val="accent6">
                    <a:lumMod val="75000"/>
                  </a:schemeClr>
                </a:solidFill>
              </a:rPr>
              <a:t>appreciation</a:t>
            </a:r>
            <a:r>
              <a:rPr lang="fr-CA" sz="2400" dirty="0" smtClean="0">
                <a:solidFill>
                  <a:schemeClr val="accent6">
                    <a:lumMod val="75000"/>
                  </a:schemeClr>
                </a:solidFill>
              </a:rPr>
              <a:t> for </a:t>
            </a:r>
            <a:r>
              <a:rPr lang="fr-CA" sz="2400" dirty="0" err="1" smtClean="0">
                <a:solidFill>
                  <a:schemeClr val="accent6">
                    <a:lumMod val="75000"/>
                  </a:schemeClr>
                </a:solidFill>
              </a:rPr>
              <a:t>them</a:t>
            </a:r>
            <a:r>
              <a:rPr lang="fr-CA" sz="2400" dirty="0" smtClean="0">
                <a:solidFill>
                  <a:schemeClr val="accent6">
                    <a:lumMod val="75000"/>
                  </a:schemeClr>
                </a:solidFill>
              </a:rPr>
              <a:t> </a:t>
            </a:r>
            <a:r>
              <a:rPr lang="fr-CA" sz="2400" dirty="0" err="1" smtClean="0">
                <a:solidFill>
                  <a:schemeClr val="accent6">
                    <a:lumMod val="75000"/>
                  </a:schemeClr>
                </a:solidFill>
              </a:rPr>
              <a:t>going</a:t>
            </a:r>
            <a:r>
              <a:rPr lang="fr-CA" sz="2400" dirty="0" smtClean="0">
                <a:solidFill>
                  <a:schemeClr val="accent6">
                    <a:lumMod val="75000"/>
                  </a:schemeClr>
                </a:solidFill>
              </a:rPr>
              <a:t> to </a:t>
            </a:r>
            <a:r>
              <a:rPr lang="fr-CA" sz="2400" dirty="0" err="1" smtClean="0">
                <a:solidFill>
                  <a:schemeClr val="accent6">
                    <a:lumMod val="75000"/>
                  </a:schemeClr>
                </a:solidFill>
              </a:rPr>
              <a:t>his</a:t>
            </a:r>
            <a:r>
              <a:rPr lang="fr-CA" sz="2400" dirty="0" smtClean="0">
                <a:solidFill>
                  <a:schemeClr val="accent6">
                    <a:lumMod val="75000"/>
                  </a:schemeClr>
                </a:solidFill>
              </a:rPr>
              <a:t> concerts. He </a:t>
            </a:r>
            <a:r>
              <a:rPr lang="fr-CA" sz="2400" dirty="0" err="1" smtClean="0">
                <a:solidFill>
                  <a:schemeClr val="accent6">
                    <a:lumMod val="75000"/>
                  </a:schemeClr>
                </a:solidFill>
              </a:rPr>
              <a:t>likes</a:t>
            </a:r>
            <a:r>
              <a:rPr lang="fr-CA" sz="2400" dirty="0" smtClean="0">
                <a:solidFill>
                  <a:schemeClr val="accent6">
                    <a:lumMod val="75000"/>
                  </a:schemeClr>
                </a:solidFill>
              </a:rPr>
              <a:t> to </a:t>
            </a:r>
            <a:r>
              <a:rPr lang="fr-CA" sz="2400" dirty="0" err="1" smtClean="0">
                <a:solidFill>
                  <a:schemeClr val="accent6">
                    <a:lumMod val="75000"/>
                  </a:schemeClr>
                </a:solidFill>
              </a:rPr>
              <a:t>meet</a:t>
            </a:r>
            <a:r>
              <a:rPr lang="fr-CA" sz="2400" dirty="0" smtClean="0">
                <a:solidFill>
                  <a:schemeClr val="accent6">
                    <a:lumMod val="75000"/>
                  </a:schemeClr>
                </a:solidFill>
              </a:rPr>
              <a:t> </a:t>
            </a:r>
            <a:r>
              <a:rPr lang="fr-CA" sz="2400" dirty="0" err="1" smtClean="0">
                <a:solidFill>
                  <a:schemeClr val="accent6">
                    <a:lumMod val="75000"/>
                  </a:schemeClr>
                </a:solidFill>
              </a:rPr>
              <a:t>them</a:t>
            </a:r>
            <a:r>
              <a:rPr lang="fr-CA" sz="2400" dirty="0" smtClean="0">
                <a:solidFill>
                  <a:schemeClr val="accent6">
                    <a:lumMod val="75000"/>
                  </a:schemeClr>
                </a:solidFill>
              </a:rPr>
              <a:t>, </a:t>
            </a:r>
            <a:r>
              <a:rPr lang="fr-CA" sz="2400" dirty="0" err="1" smtClean="0">
                <a:solidFill>
                  <a:schemeClr val="accent6">
                    <a:lumMod val="75000"/>
                  </a:schemeClr>
                </a:solidFill>
              </a:rPr>
              <a:t>take</a:t>
            </a:r>
            <a:r>
              <a:rPr lang="fr-CA" sz="2400" dirty="0" smtClean="0">
                <a:solidFill>
                  <a:schemeClr val="accent6">
                    <a:lumMod val="75000"/>
                  </a:schemeClr>
                </a:solidFill>
              </a:rPr>
              <a:t> the time to </a:t>
            </a:r>
            <a:r>
              <a:rPr lang="fr-CA" sz="2400" dirty="0" err="1" smtClean="0">
                <a:solidFill>
                  <a:schemeClr val="accent6">
                    <a:lumMod val="75000"/>
                  </a:schemeClr>
                </a:solidFill>
              </a:rPr>
              <a:t>greet</a:t>
            </a:r>
            <a:r>
              <a:rPr lang="fr-CA" sz="2400" dirty="0" smtClean="0">
                <a:solidFill>
                  <a:schemeClr val="accent6">
                    <a:lumMod val="75000"/>
                  </a:schemeClr>
                </a:solidFill>
              </a:rPr>
              <a:t> </a:t>
            </a:r>
            <a:r>
              <a:rPr lang="fr-CA" sz="2400" dirty="0" err="1" smtClean="0">
                <a:solidFill>
                  <a:schemeClr val="accent6">
                    <a:lumMod val="75000"/>
                  </a:schemeClr>
                </a:solidFill>
              </a:rPr>
              <a:t>them</a:t>
            </a:r>
            <a:r>
              <a:rPr lang="fr-CA" sz="2400" dirty="0" smtClean="0">
                <a:solidFill>
                  <a:schemeClr val="accent6">
                    <a:lumMod val="75000"/>
                  </a:schemeClr>
                </a:solidFill>
              </a:rPr>
              <a:t>,  and </a:t>
            </a:r>
            <a:r>
              <a:rPr lang="fr-CA" sz="2400" dirty="0" err="1" smtClean="0">
                <a:solidFill>
                  <a:schemeClr val="accent6">
                    <a:lumMod val="75000"/>
                  </a:schemeClr>
                </a:solidFill>
              </a:rPr>
              <a:t>take</a:t>
            </a:r>
            <a:r>
              <a:rPr lang="fr-CA" sz="2400" dirty="0" smtClean="0">
                <a:solidFill>
                  <a:schemeClr val="accent6">
                    <a:lumMod val="75000"/>
                  </a:schemeClr>
                </a:solidFill>
              </a:rPr>
              <a:t> </a:t>
            </a:r>
            <a:r>
              <a:rPr lang="fr-CA" sz="2400" dirty="0" err="1" smtClean="0">
                <a:solidFill>
                  <a:schemeClr val="accent6">
                    <a:lumMod val="75000"/>
                  </a:schemeClr>
                </a:solidFill>
              </a:rPr>
              <a:t>pictures</a:t>
            </a:r>
            <a:r>
              <a:rPr lang="fr-CA" sz="2400" dirty="0" smtClean="0">
                <a:solidFill>
                  <a:schemeClr val="accent6">
                    <a:lumMod val="75000"/>
                  </a:schemeClr>
                </a:solidFill>
              </a:rPr>
              <a:t> </a:t>
            </a:r>
            <a:r>
              <a:rPr lang="fr-CA" sz="2400" dirty="0" err="1" smtClean="0">
                <a:solidFill>
                  <a:schemeClr val="accent6">
                    <a:lumMod val="75000"/>
                  </a:schemeClr>
                </a:solidFill>
              </a:rPr>
              <a:t>with</a:t>
            </a:r>
            <a:r>
              <a:rPr lang="fr-CA" sz="2400" dirty="0" smtClean="0">
                <a:solidFill>
                  <a:schemeClr val="accent6">
                    <a:lumMod val="75000"/>
                  </a:schemeClr>
                </a:solidFill>
              </a:rPr>
              <a:t> </a:t>
            </a:r>
            <a:r>
              <a:rPr lang="fr-CA" sz="2400" dirty="0" err="1" smtClean="0">
                <a:solidFill>
                  <a:schemeClr val="accent6">
                    <a:lumMod val="75000"/>
                  </a:schemeClr>
                </a:solidFill>
              </a:rPr>
              <a:t>them</a:t>
            </a:r>
            <a:r>
              <a:rPr lang="fr-CA" sz="2400" dirty="0" smtClean="0">
                <a:solidFill>
                  <a:schemeClr val="accent6">
                    <a:lumMod val="75000"/>
                  </a:schemeClr>
                </a:solidFill>
              </a:rPr>
              <a:t>. He </a:t>
            </a:r>
            <a:r>
              <a:rPr lang="fr-CA" sz="2400" dirty="0" err="1" smtClean="0">
                <a:solidFill>
                  <a:schemeClr val="accent6">
                    <a:lumMod val="75000"/>
                  </a:schemeClr>
                </a:solidFill>
              </a:rPr>
              <a:t>is</a:t>
            </a:r>
            <a:r>
              <a:rPr lang="fr-CA" sz="2400" dirty="0" smtClean="0">
                <a:solidFill>
                  <a:schemeClr val="accent6">
                    <a:lumMod val="75000"/>
                  </a:schemeClr>
                </a:solidFill>
              </a:rPr>
              <a:t> </a:t>
            </a:r>
            <a:r>
              <a:rPr lang="fr-CA" sz="2400" dirty="0" err="1" smtClean="0">
                <a:solidFill>
                  <a:schemeClr val="accent6">
                    <a:lumMod val="75000"/>
                  </a:schemeClr>
                </a:solidFill>
              </a:rPr>
              <a:t>known</a:t>
            </a:r>
            <a:r>
              <a:rPr lang="fr-CA" sz="2400" dirty="0" smtClean="0">
                <a:solidFill>
                  <a:schemeClr val="accent6">
                    <a:lumMod val="75000"/>
                  </a:schemeClr>
                </a:solidFill>
              </a:rPr>
              <a:t> for </a:t>
            </a:r>
            <a:r>
              <a:rPr lang="fr-CA" sz="2400" dirty="0" err="1" smtClean="0">
                <a:solidFill>
                  <a:schemeClr val="accent6">
                    <a:lumMod val="75000"/>
                  </a:schemeClr>
                </a:solidFill>
              </a:rPr>
              <a:t>tweeting</a:t>
            </a:r>
            <a:r>
              <a:rPr lang="fr-CA" sz="2400" dirty="0" smtClean="0">
                <a:solidFill>
                  <a:schemeClr val="accent6">
                    <a:lumMod val="75000"/>
                  </a:schemeClr>
                </a:solidFill>
              </a:rPr>
              <a:t> </a:t>
            </a:r>
            <a:r>
              <a:rPr lang="fr-CA" sz="2400" dirty="0" err="1" smtClean="0">
                <a:solidFill>
                  <a:schemeClr val="accent6">
                    <a:lumMod val="75000"/>
                  </a:schemeClr>
                </a:solidFill>
              </a:rPr>
              <a:t>his</a:t>
            </a:r>
            <a:r>
              <a:rPr lang="fr-CA" sz="2400" dirty="0" smtClean="0">
                <a:solidFill>
                  <a:schemeClr val="accent6">
                    <a:lumMod val="75000"/>
                  </a:schemeClr>
                </a:solidFill>
              </a:rPr>
              <a:t> fans back, and for </a:t>
            </a:r>
            <a:r>
              <a:rPr lang="fr-CA" sz="2400" dirty="0" err="1" smtClean="0">
                <a:solidFill>
                  <a:schemeClr val="accent6">
                    <a:lumMod val="75000"/>
                  </a:schemeClr>
                </a:solidFill>
              </a:rPr>
              <a:t>taking</a:t>
            </a:r>
            <a:r>
              <a:rPr lang="fr-CA" sz="2400" dirty="0" smtClean="0">
                <a:solidFill>
                  <a:schemeClr val="accent6">
                    <a:lumMod val="75000"/>
                  </a:schemeClr>
                </a:solidFill>
              </a:rPr>
              <a:t> the extra time to </a:t>
            </a:r>
            <a:r>
              <a:rPr lang="fr-CA" sz="2400" dirty="0" err="1" smtClean="0">
                <a:solidFill>
                  <a:schemeClr val="accent6">
                    <a:lumMod val="75000"/>
                  </a:schemeClr>
                </a:solidFill>
              </a:rPr>
              <a:t>meet</a:t>
            </a:r>
            <a:r>
              <a:rPr lang="fr-CA" sz="2400" dirty="0" smtClean="0">
                <a:solidFill>
                  <a:schemeClr val="accent6">
                    <a:lumMod val="75000"/>
                  </a:schemeClr>
                </a:solidFill>
              </a:rPr>
              <a:t> </a:t>
            </a:r>
            <a:r>
              <a:rPr lang="fr-CA" sz="2400" dirty="0" err="1" smtClean="0">
                <a:solidFill>
                  <a:schemeClr val="accent6">
                    <a:lumMod val="75000"/>
                  </a:schemeClr>
                </a:solidFill>
              </a:rPr>
              <a:t>them</a:t>
            </a:r>
            <a:r>
              <a:rPr lang="fr-CA" sz="2400" dirty="0" smtClean="0">
                <a:solidFill>
                  <a:schemeClr val="accent6">
                    <a:lumMod val="75000"/>
                  </a:schemeClr>
                </a:solidFill>
              </a:rPr>
              <a:t>. </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Rectangle 3"/>
          <p:cNvSpPr/>
          <p:nvPr/>
        </p:nvSpPr>
        <p:spPr>
          <a:xfrm>
            <a:off x="3208751" y="6248400"/>
            <a:ext cx="4572000" cy="461665"/>
          </a:xfrm>
          <a:prstGeom prst="rect">
            <a:avLst/>
          </a:prstGeom>
        </p:spPr>
        <p:txBody>
          <a:bodyPr>
            <a:spAutoFit/>
          </a:bodyPr>
          <a:lstStyle/>
          <a:p>
            <a:r>
              <a:rPr lang="pt-BR" sz="1200" i="1" dirty="0">
                <a:solidFill>
                  <a:srgbClr val="333333"/>
                </a:solidFill>
                <a:latin typeface="times"/>
              </a:rPr>
              <a:t>Photos from Vicente Fernandez (Vicente Fernandez) on Myspac</a:t>
            </a:r>
            <a:r>
              <a:rPr lang="pt-BR" sz="1200" dirty="0">
                <a:solidFill>
                  <a:srgbClr val="333333"/>
                </a:solidFill>
                <a:latin typeface="times"/>
              </a:rPr>
              <a:t>. Web. 1 Jan. &lt;http://www.myspace.com/vicentefernandez/photos/45672251&gt;</a:t>
            </a:r>
            <a:endParaRPr lang="en-US" sz="1200" dirty="0"/>
          </a:p>
        </p:txBody>
      </p:sp>
    </p:spTree>
    <p:extLst>
      <p:ext uri="{BB962C8B-B14F-4D97-AF65-F5344CB8AC3E}">
        <p14:creationId xmlns:p14="http://schemas.microsoft.com/office/powerpoint/2010/main" val="24246271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098" name="Picture 2" descr="http://ecx.images-amazon.com/images/I/515SAXNJ8W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01" y="3886200"/>
            <a:ext cx="3485417" cy="3048000"/>
          </a:xfrm>
          <a:prstGeom prst="rect">
            <a:avLst/>
          </a:prstGeom>
          <a:noFill/>
          <a:extLst>
            <a:ext uri="{909E8E84-426E-40DD-AFC4-6F175D3DCCD1}">
              <a14:hiddenFill xmlns:a14="http://schemas.microsoft.com/office/drawing/2010/main">
                <a:solidFill>
                  <a:srgbClr val="FFFFFF"/>
                </a:solidFill>
              </a14:hiddenFill>
            </a:ext>
          </a:extLst>
        </p:spPr>
      </p:pic>
      <p:sp>
        <p:nvSpPr>
          <p:cNvPr id="3074" name="Titre 1"/>
          <p:cNvSpPr>
            <a:spLocks noGrp="1"/>
          </p:cNvSpPr>
          <p:nvPr>
            <p:ph type="title"/>
          </p:nvPr>
        </p:nvSpPr>
        <p:spPr>
          <a:xfrm>
            <a:off x="3200400" y="403696"/>
            <a:ext cx="5943600" cy="1143000"/>
          </a:xfrm>
        </p:spPr>
        <p:txBody>
          <a:bodyPr/>
          <a:lstStyle/>
          <a:p>
            <a:pPr algn="l"/>
            <a:r>
              <a:rPr lang="fr-CA" sz="4000" dirty="0" err="1" smtClean="0"/>
              <a:t>Reat</a:t>
            </a:r>
            <a:r>
              <a:rPr lang="fr-CA" sz="4000" dirty="0" smtClean="0"/>
              <a:t> Inspiration </a:t>
            </a:r>
            <a:r>
              <a:rPr lang="fr-CA" sz="4000" dirty="0" err="1" smtClean="0"/>
              <a:t>was</a:t>
            </a:r>
            <a:r>
              <a:rPr lang="fr-CA" sz="4000" dirty="0" smtClean="0"/>
              <a:t>  Pedro Infante</a:t>
            </a:r>
          </a:p>
        </p:txBody>
      </p:sp>
      <p:sp>
        <p:nvSpPr>
          <p:cNvPr id="3075" name="Espace réservé du contenu 2"/>
          <p:cNvSpPr>
            <a:spLocks noGrp="1"/>
          </p:cNvSpPr>
          <p:nvPr>
            <p:ph idx="1"/>
          </p:nvPr>
        </p:nvSpPr>
        <p:spPr>
          <a:xfrm>
            <a:off x="2071688" y="1600200"/>
            <a:ext cx="6615112" cy="4525963"/>
          </a:xfrm>
        </p:spPr>
        <p:txBody>
          <a:bodyPr/>
          <a:lstStyle/>
          <a:p>
            <a:r>
              <a:rPr lang="fr-CA" sz="2400" dirty="0" err="1" smtClean="0">
                <a:solidFill>
                  <a:schemeClr val="accent6">
                    <a:lumMod val="75000"/>
                  </a:schemeClr>
                </a:solidFill>
              </a:rPr>
              <a:t>His</a:t>
            </a:r>
            <a:r>
              <a:rPr lang="fr-CA" sz="2400" dirty="0" smtClean="0">
                <a:solidFill>
                  <a:schemeClr val="accent6">
                    <a:lumMod val="75000"/>
                  </a:schemeClr>
                </a:solidFill>
              </a:rPr>
              <a:t> </a:t>
            </a:r>
            <a:r>
              <a:rPr lang="fr-CA" sz="2400" dirty="0" err="1" smtClean="0">
                <a:solidFill>
                  <a:schemeClr val="accent6">
                    <a:lumMod val="75000"/>
                  </a:schemeClr>
                </a:solidFill>
              </a:rPr>
              <a:t>mother</a:t>
            </a:r>
            <a:r>
              <a:rPr lang="fr-CA" sz="2400" dirty="0" smtClean="0">
                <a:solidFill>
                  <a:schemeClr val="accent6">
                    <a:lumMod val="75000"/>
                  </a:schemeClr>
                </a:solidFill>
              </a:rPr>
              <a:t> </a:t>
            </a:r>
            <a:r>
              <a:rPr lang="fr-CA" sz="2400" dirty="0" err="1" smtClean="0">
                <a:solidFill>
                  <a:schemeClr val="accent6">
                    <a:lumMod val="75000"/>
                  </a:schemeClr>
                </a:solidFill>
              </a:rPr>
              <a:t>often</a:t>
            </a:r>
            <a:r>
              <a:rPr lang="fr-CA" sz="2400" dirty="0" smtClean="0">
                <a:solidFill>
                  <a:schemeClr val="accent6">
                    <a:lumMod val="75000"/>
                  </a:schemeClr>
                </a:solidFill>
              </a:rPr>
              <a:t> </a:t>
            </a:r>
            <a:r>
              <a:rPr lang="fr-CA" sz="2400" dirty="0" err="1" smtClean="0">
                <a:solidFill>
                  <a:schemeClr val="accent6">
                    <a:lumMod val="75000"/>
                  </a:schemeClr>
                </a:solidFill>
              </a:rPr>
              <a:t>took</a:t>
            </a:r>
            <a:r>
              <a:rPr lang="fr-CA" sz="2400" dirty="0" smtClean="0">
                <a:solidFill>
                  <a:schemeClr val="accent6">
                    <a:lumMod val="75000"/>
                  </a:schemeClr>
                </a:solidFill>
              </a:rPr>
              <a:t> </a:t>
            </a:r>
            <a:r>
              <a:rPr lang="fr-CA" sz="2400" dirty="0" err="1" smtClean="0">
                <a:solidFill>
                  <a:schemeClr val="accent6">
                    <a:lumMod val="75000"/>
                  </a:schemeClr>
                </a:solidFill>
              </a:rPr>
              <a:t>him</a:t>
            </a:r>
            <a:r>
              <a:rPr lang="fr-CA" sz="2400" dirty="0" smtClean="0">
                <a:solidFill>
                  <a:schemeClr val="accent6">
                    <a:lumMod val="75000"/>
                  </a:schemeClr>
                </a:solidFill>
              </a:rPr>
              <a:t> to </a:t>
            </a:r>
            <a:r>
              <a:rPr lang="fr-CA" sz="2400" dirty="0" err="1" smtClean="0">
                <a:solidFill>
                  <a:schemeClr val="accent6">
                    <a:lumMod val="75000"/>
                  </a:schemeClr>
                </a:solidFill>
              </a:rPr>
              <a:t>see</a:t>
            </a:r>
            <a:r>
              <a:rPr lang="fr-CA" sz="2400" dirty="0" smtClean="0">
                <a:solidFill>
                  <a:schemeClr val="accent6">
                    <a:lumMod val="75000"/>
                  </a:schemeClr>
                </a:solidFill>
              </a:rPr>
              <a:t> the films of Pedro Infante, the </a:t>
            </a:r>
            <a:r>
              <a:rPr lang="fr-CA" sz="2400" dirty="0" err="1" smtClean="0">
                <a:solidFill>
                  <a:schemeClr val="accent6">
                    <a:lumMod val="75000"/>
                  </a:schemeClr>
                </a:solidFill>
              </a:rPr>
              <a:t>king</a:t>
            </a:r>
            <a:r>
              <a:rPr lang="fr-CA" sz="2400" dirty="0" smtClean="0">
                <a:solidFill>
                  <a:schemeClr val="accent6">
                    <a:lumMod val="75000"/>
                  </a:schemeClr>
                </a:solidFill>
              </a:rPr>
              <a:t> of </a:t>
            </a:r>
            <a:r>
              <a:rPr lang="fr-CA" sz="2400" dirty="0" err="1" smtClean="0">
                <a:solidFill>
                  <a:schemeClr val="accent6">
                    <a:lumMod val="75000"/>
                  </a:schemeClr>
                </a:solidFill>
              </a:rPr>
              <a:t>Mexican</a:t>
            </a:r>
            <a:r>
              <a:rPr lang="fr-CA" sz="2400" dirty="0" smtClean="0">
                <a:solidFill>
                  <a:schemeClr val="accent6">
                    <a:lumMod val="75000"/>
                  </a:schemeClr>
                </a:solidFill>
              </a:rPr>
              <a:t> </a:t>
            </a:r>
            <a:r>
              <a:rPr lang="fr-CA" sz="2400" dirty="0" err="1" smtClean="0">
                <a:solidFill>
                  <a:schemeClr val="accent6">
                    <a:lumMod val="75000"/>
                  </a:schemeClr>
                </a:solidFill>
              </a:rPr>
              <a:t>Bolero</a:t>
            </a:r>
            <a:r>
              <a:rPr lang="fr-CA" sz="2400" dirty="0" smtClean="0">
                <a:solidFill>
                  <a:schemeClr val="accent6">
                    <a:lumMod val="75000"/>
                  </a:schemeClr>
                </a:solidFill>
              </a:rPr>
              <a:t>. Fernandez </a:t>
            </a:r>
            <a:r>
              <a:rPr lang="fr-CA" sz="2400" dirty="0" err="1" smtClean="0">
                <a:solidFill>
                  <a:schemeClr val="accent6">
                    <a:lumMod val="75000"/>
                  </a:schemeClr>
                </a:solidFill>
              </a:rPr>
              <a:t>said</a:t>
            </a:r>
            <a:r>
              <a:rPr lang="fr-CA" sz="2400" dirty="0" smtClean="0">
                <a:solidFill>
                  <a:schemeClr val="accent6">
                    <a:lumMod val="75000"/>
                  </a:schemeClr>
                </a:solidFill>
              </a:rPr>
              <a:t> « </a:t>
            </a:r>
            <a:r>
              <a:rPr lang="fr-CA" sz="2400" dirty="0" err="1" smtClean="0">
                <a:solidFill>
                  <a:schemeClr val="accent6">
                    <a:lumMod val="75000"/>
                  </a:schemeClr>
                </a:solidFill>
              </a:rPr>
              <a:t>When</a:t>
            </a:r>
            <a:r>
              <a:rPr lang="fr-CA" sz="2400" dirty="0" smtClean="0">
                <a:solidFill>
                  <a:schemeClr val="accent6">
                    <a:lumMod val="75000"/>
                  </a:schemeClr>
                </a:solidFill>
              </a:rPr>
              <a:t> I </a:t>
            </a:r>
            <a:r>
              <a:rPr lang="fr-CA" sz="2400" dirty="0" err="1" smtClean="0">
                <a:solidFill>
                  <a:schemeClr val="accent6">
                    <a:lumMod val="75000"/>
                  </a:schemeClr>
                </a:solidFill>
              </a:rPr>
              <a:t>was</a:t>
            </a:r>
            <a:r>
              <a:rPr lang="fr-CA" sz="2400" dirty="0" smtClean="0">
                <a:solidFill>
                  <a:schemeClr val="accent6">
                    <a:lumMod val="75000"/>
                  </a:schemeClr>
                </a:solidFill>
              </a:rPr>
              <a:t> 6 or 7, I </a:t>
            </a:r>
            <a:r>
              <a:rPr lang="fr-CA" sz="2400" dirty="0" err="1" smtClean="0">
                <a:solidFill>
                  <a:schemeClr val="accent6">
                    <a:lumMod val="75000"/>
                  </a:schemeClr>
                </a:solidFill>
              </a:rPr>
              <a:t>would</a:t>
            </a:r>
            <a:r>
              <a:rPr lang="fr-CA" sz="2400" dirty="0" smtClean="0">
                <a:solidFill>
                  <a:schemeClr val="accent6">
                    <a:lumMod val="75000"/>
                  </a:schemeClr>
                </a:solidFill>
              </a:rPr>
              <a:t> go </a:t>
            </a:r>
            <a:r>
              <a:rPr lang="fr-CA" sz="2400" dirty="0" err="1" smtClean="0">
                <a:solidFill>
                  <a:schemeClr val="accent6">
                    <a:lumMod val="75000"/>
                  </a:schemeClr>
                </a:solidFill>
              </a:rPr>
              <a:t>see</a:t>
            </a:r>
            <a:r>
              <a:rPr lang="fr-CA" sz="2400" dirty="0" smtClean="0">
                <a:solidFill>
                  <a:schemeClr val="accent6">
                    <a:lumMod val="75000"/>
                  </a:schemeClr>
                </a:solidFill>
              </a:rPr>
              <a:t> Pedro </a:t>
            </a:r>
            <a:r>
              <a:rPr lang="fr-CA" sz="2400" dirty="0" err="1" smtClean="0">
                <a:solidFill>
                  <a:schemeClr val="accent6">
                    <a:lumMod val="75000"/>
                  </a:schemeClr>
                </a:solidFill>
              </a:rPr>
              <a:t>Infante’s</a:t>
            </a:r>
            <a:r>
              <a:rPr lang="fr-CA" sz="2400" dirty="0" smtClean="0">
                <a:solidFill>
                  <a:schemeClr val="accent6">
                    <a:lumMod val="75000"/>
                  </a:schemeClr>
                </a:solidFill>
              </a:rPr>
              <a:t> </a:t>
            </a:r>
            <a:r>
              <a:rPr lang="fr-CA" sz="2400" dirty="0" err="1" smtClean="0">
                <a:solidFill>
                  <a:schemeClr val="accent6">
                    <a:lumMod val="75000"/>
                  </a:schemeClr>
                </a:solidFill>
              </a:rPr>
              <a:t>movies</a:t>
            </a:r>
            <a:r>
              <a:rPr lang="fr-CA" sz="2400" dirty="0" smtClean="0">
                <a:solidFill>
                  <a:schemeClr val="accent6">
                    <a:lumMod val="75000"/>
                  </a:schemeClr>
                </a:solidFill>
              </a:rPr>
              <a:t>, and I </a:t>
            </a:r>
            <a:r>
              <a:rPr lang="fr-CA" sz="2400" dirty="0" err="1" smtClean="0">
                <a:solidFill>
                  <a:schemeClr val="accent6">
                    <a:lumMod val="75000"/>
                  </a:schemeClr>
                </a:solidFill>
              </a:rPr>
              <a:t>would</a:t>
            </a:r>
            <a:r>
              <a:rPr lang="fr-CA" sz="2400" dirty="0" smtClean="0">
                <a:solidFill>
                  <a:schemeClr val="accent6">
                    <a:lumMod val="75000"/>
                  </a:schemeClr>
                </a:solidFill>
              </a:rPr>
              <a:t> tell </a:t>
            </a:r>
            <a:r>
              <a:rPr lang="fr-CA" sz="2400" dirty="0" err="1" smtClean="0">
                <a:solidFill>
                  <a:schemeClr val="accent6">
                    <a:lumMod val="75000"/>
                  </a:schemeClr>
                </a:solidFill>
              </a:rPr>
              <a:t>my</a:t>
            </a:r>
            <a:r>
              <a:rPr lang="fr-CA" sz="2400" dirty="0" smtClean="0">
                <a:solidFill>
                  <a:schemeClr val="accent6">
                    <a:lumMod val="75000"/>
                  </a:schemeClr>
                </a:solidFill>
              </a:rPr>
              <a:t> </a:t>
            </a:r>
            <a:r>
              <a:rPr lang="fr-CA" sz="2400" dirty="0" err="1" smtClean="0">
                <a:solidFill>
                  <a:schemeClr val="accent6">
                    <a:lumMod val="75000"/>
                  </a:schemeClr>
                </a:solidFill>
              </a:rPr>
              <a:t>mother</a:t>
            </a:r>
            <a:r>
              <a:rPr lang="fr-CA" sz="2400" dirty="0" smtClean="0">
                <a:solidFill>
                  <a:schemeClr val="accent6">
                    <a:lumMod val="75000"/>
                  </a:schemeClr>
                </a:solidFill>
              </a:rPr>
              <a:t>, « </a:t>
            </a:r>
            <a:r>
              <a:rPr lang="fr-CA" sz="2400" dirty="0" err="1" smtClean="0">
                <a:solidFill>
                  <a:schemeClr val="accent6">
                    <a:lumMod val="75000"/>
                  </a:schemeClr>
                </a:solidFill>
              </a:rPr>
              <a:t>When</a:t>
            </a:r>
            <a:r>
              <a:rPr lang="fr-CA" sz="2400" dirty="0" smtClean="0">
                <a:solidFill>
                  <a:schemeClr val="accent6">
                    <a:lumMod val="75000"/>
                  </a:schemeClr>
                </a:solidFill>
              </a:rPr>
              <a:t> I </a:t>
            </a:r>
            <a:r>
              <a:rPr lang="fr-CA" sz="2400" dirty="0" err="1" smtClean="0">
                <a:solidFill>
                  <a:schemeClr val="accent6">
                    <a:lumMod val="75000"/>
                  </a:schemeClr>
                </a:solidFill>
              </a:rPr>
              <a:t>grow</a:t>
            </a:r>
            <a:r>
              <a:rPr lang="fr-CA" sz="2400" dirty="0" smtClean="0">
                <a:solidFill>
                  <a:schemeClr val="accent6">
                    <a:lumMod val="75000"/>
                  </a:schemeClr>
                </a:solidFill>
              </a:rPr>
              <a:t> up, </a:t>
            </a:r>
            <a:r>
              <a:rPr lang="fr-CA" sz="2400" dirty="0" err="1" smtClean="0">
                <a:solidFill>
                  <a:schemeClr val="accent6">
                    <a:lumMod val="75000"/>
                  </a:schemeClr>
                </a:solidFill>
              </a:rPr>
              <a:t>I’ll</a:t>
            </a:r>
            <a:r>
              <a:rPr lang="fr-CA" sz="2400" dirty="0" smtClean="0">
                <a:solidFill>
                  <a:schemeClr val="accent6">
                    <a:lumMod val="75000"/>
                  </a:schemeClr>
                </a:solidFill>
              </a:rPr>
              <a:t> </a:t>
            </a:r>
            <a:r>
              <a:rPr lang="fr-CA" sz="2400" dirty="0" err="1" smtClean="0">
                <a:solidFill>
                  <a:schemeClr val="accent6">
                    <a:lumMod val="75000"/>
                  </a:schemeClr>
                </a:solidFill>
              </a:rPr>
              <a:t>be</a:t>
            </a:r>
            <a:r>
              <a:rPr lang="fr-CA" sz="2400" dirty="0" smtClean="0">
                <a:solidFill>
                  <a:schemeClr val="accent6">
                    <a:lumMod val="75000"/>
                  </a:schemeClr>
                </a:solidFill>
              </a:rPr>
              <a:t> </a:t>
            </a:r>
            <a:r>
              <a:rPr lang="fr-CA" sz="2400" dirty="0" err="1" smtClean="0">
                <a:solidFill>
                  <a:schemeClr val="accent6">
                    <a:lumMod val="75000"/>
                  </a:schemeClr>
                </a:solidFill>
              </a:rPr>
              <a:t>like</a:t>
            </a:r>
            <a:r>
              <a:rPr lang="fr-CA" sz="2400" dirty="0" smtClean="0">
                <a:solidFill>
                  <a:schemeClr val="accent6">
                    <a:lumMod val="75000"/>
                  </a:schemeClr>
                </a:solidFill>
              </a:rPr>
              <a:t> </a:t>
            </a:r>
            <a:r>
              <a:rPr lang="fr-CA" sz="2400" dirty="0" err="1" smtClean="0">
                <a:solidFill>
                  <a:schemeClr val="accent6">
                    <a:lumMod val="75000"/>
                  </a:schemeClr>
                </a:solidFill>
              </a:rPr>
              <a:t>him</a:t>
            </a:r>
            <a:r>
              <a:rPr lang="fr-CA" sz="2400" dirty="0" smtClean="0">
                <a:solidFill>
                  <a:schemeClr val="accent6">
                    <a:lumMod val="75000"/>
                  </a:schemeClr>
                </a:solidFill>
              </a:rPr>
              <a:t>. » By </a:t>
            </a:r>
            <a:r>
              <a:rPr lang="fr-CA" sz="2400" dirty="0" err="1" smtClean="0">
                <a:solidFill>
                  <a:schemeClr val="accent6">
                    <a:lumMod val="75000"/>
                  </a:schemeClr>
                </a:solidFill>
              </a:rPr>
              <a:t>age</a:t>
            </a:r>
            <a:r>
              <a:rPr lang="fr-CA" sz="2400" dirty="0" smtClean="0">
                <a:solidFill>
                  <a:schemeClr val="accent6">
                    <a:lumMod val="75000"/>
                  </a:schemeClr>
                </a:solidFill>
              </a:rPr>
              <a:t> 8 </a:t>
            </a:r>
            <a:r>
              <a:rPr lang="fr-CA" sz="2400" dirty="0" err="1" smtClean="0">
                <a:solidFill>
                  <a:schemeClr val="accent6">
                    <a:lumMod val="75000"/>
                  </a:schemeClr>
                </a:solidFill>
              </a:rPr>
              <a:t>he</a:t>
            </a:r>
            <a:r>
              <a:rPr lang="fr-CA" sz="2400" dirty="0" smtClean="0">
                <a:solidFill>
                  <a:schemeClr val="accent6">
                    <a:lumMod val="75000"/>
                  </a:schemeClr>
                </a:solidFill>
              </a:rPr>
              <a:t> </a:t>
            </a:r>
            <a:r>
              <a:rPr lang="fr-CA" sz="2400" dirty="0" err="1" smtClean="0">
                <a:solidFill>
                  <a:schemeClr val="accent6">
                    <a:lumMod val="75000"/>
                  </a:schemeClr>
                </a:solidFill>
              </a:rPr>
              <a:t>had</a:t>
            </a:r>
            <a:r>
              <a:rPr lang="fr-CA" sz="2400" dirty="0" smtClean="0">
                <a:solidFill>
                  <a:schemeClr val="accent6">
                    <a:lumMod val="75000"/>
                  </a:schemeClr>
                </a:solidFill>
              </a:rPr>
              <a:t> </a:t>
            </a:r>
            <a:r>
              <a:rPr lang="fr-CA" sz="2400" dirty="0" err="1" smtClean="0">
                <a:solidFill>
                  <a:schemeClr val="accent6">
                    <a:lumMod val="75000"/>
                  </a:schemeClr>
                </a:solidFill>
              </a:rPr>
              <a:t>taken</a:t>
            </a:r>
            <a:r>
              <a:rPr lang="fr-CA" sz="2400" dirty="0" smtClean="0">
                <a:solidFill>
                  <a:schemeClr val="accent6">
                    <a:lumMod val="75000"/>
                  </a:schemeClr>
                </a:solidFill>
              </a:rPr>
              <a:t> up the </a:t>
            </a:r>
            <a:r>
              <a:rPr lang="fr-CA" sz="2400" dirty="0" err="1" smtClean="0">
                <a:solidFill>
                  <a:schemeClr val="accent6">
                    <a:lumMod val="75000"/>
                  </a:schemeClr>
                </a:solidFill>
              </a:rPr>
              <a:t>guitar</a:t>
            </a:r>
            <a:r>
              <a:rPr lang="fr-CA" sz="2400" dirty="0" smtClean="0">
                <a:solidFill>
                  <a:schemeClr val="accent6">
                    <a:lumMod val="75000"/>
                  </a:schemeClr>
                </a:solidFill>
              </a:rPr>
              <a:t> and </a:t>
            </a:r>
            <a:r>
              <a:rPr lang="fr-CA" sz="2400" dirty="0" err="1" smtClean="0">
                <a:solidFill>
                  <a:schemeClr val="accent6">
                    <a:lumMod val="75000"/>
                  </a:schemeClr>
                </a:solidFill>
              </a:rPr>
              <a:t>was</a:t>
            </a:r>
            <a:r>
              <a:rPr lang="fr-CA" sz="2400" dirty="0" smtClean="0">
                <a:solidFill>
                  <a:schemeClr val="accent6">
                    <a:lumMod val="75000"/>
                  </a:schemeClr>
                </a:solidFill>
              </a:rPr>
              <a:t> </a:t>
            </a:r>
            <a:r>
              <a:rPr lang="fr-CA" sz="2400" dirty="0" err="1" smtClean="0">
                <a:solidFill>
                  <a:schemeClr val="accent6">
                    <a:lumMod val="75000"/>
                  </a:schemeClr>
                </a:solidFill>
              </a:rPr>
              <a:t>practicing</a:t>
            </a:r>
            <a:r>
              <a:rPr lang="fr-CA" sz="2400" dirty="0" smtClean="0">
                <a:solidFill>
                  <a:schemeClr val="accent6">
                    <a:lumMod val="75000"/>
                  </a:schemeClr>
                </a:solidFill>
              </a:rPr>
              <a:t> </a:t>
            </a:r>
            <a:r>
              <a:rPr lang="fr-CA" sz="2400" dirty="0" err="1" smtClean="0">
                <a:solidFill>
                  <a:schemeClr val="accent6">
                    <a:lumMod val="75000"/>
                  </a:schemeClr>
                </a:solidFill>
              </a:rPr>
              <a:t>his</a:t>
            </a:r>
            <a:r>
              <a:rPr lang="fr-CA" sz="2400" dirty="0" smtClean="0">
                <a:solidFill>
                  <a:schemeClr val="accent6">
                    <a:lumMod val="75000"/>
                  </a:schemeClr>
                </a:solidFill>
              </a:rPr>
              <a:t> </a:t>
            </a:r>
            <a:r>
              <a:rPr lang="fr-CA" sz="2400" dirty="0" err="1" smtClean="0">
                <a:solidFill>
                  <a:schemeClr val="accent6">
                    <a:lumMod val="75000"/>
                  </a:schemeClr>
                </a:solidFill>
              </a:rPr>
              <a:t>singing</a:t>
            </a:r>
            <a:r>
              <a:rPr lang="fr-CA" sz="2400" dirty="0" smtClean="0">
                <a:solidFill>
                  <a:schemeClr val="accent6">
                    <a:lumMod val="75000"/>
                  </a:schemeClr>
                </a:solidFill>
              </a:rPr>
              <a:t> in the style of the </a:t>
            </a:r>
            <a:r>
              <a:rPr lang="fr-CA" sz="2400" dirty="0" err="1" smtClean="0">
                <a:solidFill>
                  <a:schemeClr val="accent6">
                    <a:lumMod val="75000"/>
                  </a:schemeClr>
                </a:solidFill>
              </a:rPr>
              <a:t>ranchera</a:t>
            </a:r>
            <a:r>
              <a:rPr lang="fr-CA" sz="2400" dirty="0" smtClean="0">
                <a:solidFill>
                  <a:schemeClr val="accent6">
                    <a:lumMod val="75000"/>
                  </a:schemeClr>
                </a:solidFill>
              </a:rPr>
              <a:t> </a:t>
            </a:r>
            <a:r>
              <a:rPr lang="fr-CA" sz="2400" dirty="0" err="1" smtClean="0">
                <a:solidFill>
                  <a:schemeClr val="accent6">
                    <a:lumMod val="75000"/>
                  </a:schemeClr>
                </a:solidFill>
              </a:rPr>
              <a:t>singers</a:t>
            </a:r>
            <a:r>
              <a:rPr lang="fr-CA" sz="2400" dirty="0" smtClean="0">
                <a:solidFill>
                  <a:schemeClr val="accent6">
                    <a:lumMod val="75000"/>
                  </a:schemeClr>
                </a:solidFill>
              </a:rPr>
              <a:t> </a:t>
            </a:r>
            <a:r>
              <a:rPr lang="fr-CA" sz="2400" dirty="0" err="1" smtClean="0">
                <a:solidFill>
                  <a:schemeClr val="accent6">
                    <a:lumMod val="75000"/>
                  </a:schemeClr>
                </a:solidFill>
              </a:rPr>
              <a:t>he</a:t>
            </a:r>
            <a:r>
              <a:rPr lang="fr-CA" sz="2400" dirty="0" smtClean="0">
                <a:solidFill>
                  <a:schemeClr val="accent6">
                    <a:lumMod val="75000"/>
                  </a:schemeClr>
                </a:solidFill>
              </a:rPr>
              <a:t> </a:t>
            </a:r>
            <a:r>
              <a:rPr lang="fr-CA" sz="2400" dirty="0" err="1" smtClean="0">
                <a:solidFill>
                  <a:schemeClr val="accent6">
                    <a:lumMod val="75000"/>
                  </a:schemeClr>
                </a:solidFill>
              </a:rPr>
              <a:t>heard</a:t>
            </a:r>
            <a:r>
              <a:rPr lang="fr-CA" sz="2400" dirty="0" smtClean="0">
                <a:solidFill>
                  <a:schemeClr val="accent6">
                    <a:lumMod val="75000"/>
                  </a:schemeClr>
                </a:solidFill>
              </a:rPr>
              <a:t> on the radio. He </a:t>
            </a:r>
            <a:r>
              <a:rPr lang="fr-CA" sz="2400" dirty="0" err="1" smtClean="0">
                <a:solidFill>
                  <a:schemeClr val="accent6">
                    <a:lumMod val="75000"/>
                  </a:schemeClr>
                </a:solidFill>
              </a:rPr>
              <a:t>always</a:t>
            </a:r>
            <a:r>
              <a:rPr lang="fr-CA" sz="2400" dirty="0" smtClean="0">
                <a:solidFill>
                  <a:schemeClr val="accent6">
                    <a:lumMod val="75000"/>
                  </a:schemeClr>
                </a:solidFill>
              </a:rPr>
              <a:t> </a:t>
            </a:r>
            <a:r>
              <a:rPr lang="fr-CA" sz="2400" dirty="0" err="1" smtClean="0">
                <a:solidFill>
                  <a:schemeClr val="accent6">
                    <a:lumMod val="75000"/>
                  </a:schemeClr>
                </a:solidFill>
              </a:rPr>
              <a:t>looked</a:t>
            </a:r>
            <a:r>
              <a:rPr lang="fr-CA" sz="2400" dirty="0" smtClean="0">
                <a:solidFill>
                  <a:schemeClr val="accent6">
                    <a:lumMod val="75000"/>
                  </a:schemeClr>
                </a:solidFill>
              </a:rPr>
              <a:t> up to Pedro Infante, and </a:t>
            </a:r>
            <a:r>
              <a:rPr lang="fr-CA" sz="2400" dirty="0" err="1" smtClean="0">
                <a:solidFill>
                  <a:schemeClr val="accent6">
                    <a:lumMod val="75000"/>
                  </a:schemeClr>
                </a:solidFill>
              </a:rPr>
              <a:t>always</a:t>
            </a:r>
            <a:r>
              <a:rPr lang="fr-CA" sz="2400" dirty="0" smtClean="0">
                <a:solidFill>
                  <a:schemeClr val="accent6">
                    <a:lumMod val="75000"/>
                  </a:schemeClr>
                </a:solidFill>
              </a:rPr>
              <a:t> </a:t>
            </a:r>
            <a:r>
              <a:rPr lang="fr-CA" sz="2400" dirty="0" err="1" smtClean="0">
                <a:solidFill>
                  <a:schemeClr val="accent6">
                    <a:lumMod val="75000"/>
                  </a:schemeClr>
                </a:solidFill>
              </a:rPr>
              <a:t>wanted</a:t>
            </a:r>
            <a:r>
              <a:rPr lang="fr-CA" sz="2400" dirty="0" smtClean="0">
                <a:solidFill>
                  <a:schemeClr val="accent6">
                    <a:lumMod val="75000"/>
                  </a:schemeClr>
                </a:solidFill>
              </a:rPr>
              <a:t> to </a:t>
            </a:r>
            <a:r>
              <a:rPr lang="fr-CA" sz="2400" dirty="0" err="1" smtClean="0">
                <a:solidFill>
                  <a:schemeClr val="accent6">
                    <a:lumMod val="75000"/>
                  </a:schemeClr>
                </a:solidFill>
              </a:rPr>
              <a:t>sing</a:t>
            </a:r>
            <a:r>
              <a:rPr lang="fr-CA" sz="2400" dirty="0" smtClean="0">
                <a:solidFill>
                  <a:schemeClr val="accent6">
                    <a:lumMod val="75000"/>
                  </a:schemeClr>
                </a:solidFill>
              </a:rPr>
              <a:t> </a:t>
            </a:r>
            <a:r>
              <a:rPr lang="fr-CA" sz="2400" dirty="0" err="1" smtClean="0">
                <a:solidFill>
                  <a:schemeClr val="accent6">
                    <a:lumMod val="75000"/>
                  </a:schemeClr>
                </a:solidFill>
              </a:rPr>
              <a:t>Ranchera’s</a:t>
            </a:r>
            <a:r>
              <a:rPr lang="fr-CA" sz="2400" dirty="0" smtClean="0">
                <a:solidFill>
                  <a:schemeClr val="accent6">
                    <a:lumMod val="75000"/>
                  </a:schemeClr>
                </a:solidFill>
              </a:rPr>
              <a:t> </a:t>
            </a:r>
            <a:r>
              <a:rPr lang="fr-CA" sz="2400" dirty="0" err="1" smtClean="0">
                <a:solidFill>
                  <a:schemeClr val="accent6">
                    <a:lumMod val="75000"/>
                  </a:schemeClr>
                </a:solidFill>
              </a:rPr>
              <a:t>like</a:t>
            </a:r>
            <a:r>
              <a:rPr lang="fr-CA" sz="2400" dirty="0" smtClean="0">
                <a:solidFill>
                  <a:schemeClr val="accent6">
                    <a:lumMod val="75000"/>
                  </a:schemeClr>
                </a:solidFill>
              </a:rPr>
              <a:t> </a:t>
            </a:r>
            <a:r>
              <a:rPr lang="fr-CA" sz="2400" dirty="0" err="1" smtClean="0">
                <a:solidFill>
                  <a:schemeClr val="accent6">
                    <a:lumMod val="75000"/>
                  </a:schemeClr>
                </a:solidFill>
              </a:rPr>
              <a:t>he</a:t>
            </a:r>
            <a:r>
              <a:rPr lang="fr-CA" sz="2400" dirty="0" smtClean="0">
                <a:solidFill>
                  <a:schemeClr val="accent6">
                    <a:lumMod val="75000"/>
                  </a:schemeClr>
                </a:solidFill>
              </a:rPr>
              <a:t> </a:t>
            </a:r>
            <a:r>
              <a:rPr lang="fr-CA" sz="2400" dirty="0" err="1" smtClean="0">
                <a:solidFill>
                  <a:schemeClr val="accent6">
                    <a:lumMod val="75000"/>
                  </a:schemeClr>
                </a:solidFill>
              </a:rPr>
              <a:t>did</a:t>
            </a:r>
            <a:r>
              <a:rPr lang="fr-CA" sz="2400" dirty="0" smtClean="0">
                <a:solidFill>
                  <a:schemeClr val="accent6">
                    <a:lumMod val="75000"/>
                  </a:schemeClr>
                </a:solidFill>
              </a:rPr>
              <a:t>. </a:t>
            </a:r>
            <a:r>
              <a:rPr lang="fr-CA" sz="2400" dirty="0" smtClean="0"/>
              <a:t>								</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Rectangle 1"/>
          <p:cNvSpPr/>
          <p:nvPr/>
        </p:nvSpPr>
        <p:spPr>
          <a:xfrm>
            <a:off x="3827745" y="5803176"/>
            <a:ext cx="4572000" cy="830997"/>
          </a:xfrm>
          <a:prstGeom prst="rect">
            <a:avLst/>
          </a:prstGeom>
        </p:spPr>
        <p:txBody>
          <a:bodyPr>
            <a:spAutoFit/>
          </a:bodyPr>
          <a:lstStyle/>
          <a:p>
            <a:r>
              <a:rPr lang="en-US" sz="1200" i="1" dirty="0">
                <a:solidFill>
                  <a:srgbClr val="333333"/>
                </a:solidFill>
                <a:latin typeface="times"/>
              </a:rPr>
              <a:t>Pedro </a:t>
            </a:r>
            <a:r>
              <a:rPr lang="en-US" sz="1200" i="1" dirty="0" err="1">
                <a:solidFill>
                  <a:srgbClr val="333333"/>
                </a:solidFill>
                <a:latin typeface="times"/>
              </a:rPr>
              <a:t>Infante</a:t>
            </a:r>
            <a:r>
              <a:rPr lang="en-US" sz="1200" i="1" dirty="0">
                <a:solidFill>
                  <a:srgbClr val="333333"/>
                </a:solidFill>
                <a:latin typeface="times"/>
              </a:rPr>
              <a:t> - </a:t>
            </a:r>
            <a:r>
              <a:rPr lang="en-US" sz="1200" i="1" dirty="0" err="1">
                <a:solidFill>
                  <a:srgbClr val="333333"/>
                </a:solidFill>
                <a:latin typeface="times"/>
              </a:rPr>
              <a:t>Historia</a:t>
            </a:r>
            <a:r>
              <a:rPr lang="en-US" sz="1200" i="1" dirty="0">
                <a:solidFill>
                  <a:srgbClr val="333333"/>
                </a:solidFill>
                <a:latin typeface="times"/>
              </a:rPr>
              <a:t> Del </a:t>
            </a:r>
            <a:r>
              <a:rPr lang="en-US" sz="1200" i="1" dirty="0" err="1">
                <a:solidFill>
                  <a:srgbClr val="333333"/>
                </a:solidFill>
                <a:latin typeface="times"/>
              </a:rPr>
              <a:t>Idolo</a:t>
            </a:r>
            <a:r>
              <a:rPr lang="en-US" sz="1200" i="1" dirty="0">
                <a:solidFill>
                  <a:srgbClr val="333333"/>
                </a:solidFill>
                <a:latin typeface="times"/>
              </a:rPr>
              <a:t> 2 - Music, CDS, MP3 Download</a:t>
            </a:r>
            <a:r>
              <a:rPr lang="en-US" sz="1200" dirty="0">
                <a:solidFill>
                  <a:srgbClr val="333333"/>
                </a:solidFill>
                <a:latin typeface="times"/>
              </a:rPr>
              <a:t>. </a:t>
            </a:r>
            <a:r>
              <a:rPr lang="en-US" sz="1200" i="1" dirty="0">
                <a:solidFill>
                  <a:srgbClr val="333333"/>
                </a:solidFill>
                <a:latin typeface="times"/>
              </a:rPr>
              <a:t>Wood Stock</a:t>
            </a:r>
            <a:r>
              <a:rPr lang="en-US" sz="1200" dirty="0">
                <a:solidFill>
                  <a:srgbClr val="333333"/>
                </a:solidFill>
                <a:latin typeface="times"/>
              </a:rPr>
              <a:t>. Web. 1 Jan. &lt;http://www.woodstock.com/music-item/B000F8OIPU/pedro-infante-historia-del-idolo-2/&gt;</a:t>
            </a:r>
            <a:endParaRPr lang="en-US" sz="1200" dirty="0"/>
          </a:p>
        </p:txBody>
      </p:sp>
    </p:spTree>
    <p:extLst>
      <p:ext uri="{BB962C8B-B14F-4D97-AF65-F5344CB8AC3E}">
        <p14:creationId xmlns:p14="http://schemas.microsoft.com/office/powerpoint/2010/main" val="25848072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5122" name="Picture 2" descr="http://www.brownplanet.com/images/artists/pictures/vicente-fernandez-singing-with-mariachi-pictur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181" y="4266180"/>
            <a:ext cx="2591819" cy="2591819"/>
          </a:xfrm>
          <a:prstGeom prst="rect">
            <a:avLst/>
          </a:prstGeom>
          <a:noFill/>
          <a:extLst>
            <a:ext uri="{909E8E84-426E-40DD-AFC4-6F175D3DCCD1}">
              <a14:hiddenFill xmlns:a14="http://schemas.microsoft.com/office/drawing/2010/main">
                <a:solidFill>
                  <a:srgbClr val="FFFFFF"/>
                </a:solidFill>
              </a14:hiddenFill>
            </a:ext>
          </a:extLst>
        </p:spPr>
      </p:pic>
      <p:sp>
        <p:nvSpPr>
          <p:cNvPr id="3074" name="Titre 1"/>
          <p:cNvSpPr>
            <a:spLocks noGrp="1"/>
          </p:cNvSpPr>
          <p:nvPr>
            <p:ph type="title"/>
          </p:nvPr>
        </p:nvSpPr>
        <p:spPr>
          <a:xfrm>
            <a:off x="3200400" y="403696"/>
            <a:ext cx="2971800" cy="1143000"/>
          </a:xfrm>
        </p:spPr>
        <p:txBody>
          <a:bodyPr/>
          <a:lstStyle/>
          <a:p>
            <a:pPr algn="l"/>
            <a:r>
              <a:rPr lang="fr-CA" sz="4800" dirty="0" err="1" smtClean="0"/>
              <a:t>onorable</a:t>
            </a:r>
            <a:endParaRPr lang="fr-CA" sz="4800" dirty="0" smtClean="0"/>
          </a:p>
        </p:txBody>
      </p:sp>
      <p:sp>
        <p:nvSpPr>
          <p:cNvPr id="3075" name="Espace réservé du contenu 2"/>
          <p:cNvSpPr>
            <a:spLocks noGrp="1"/>
          </p:cNvSpPr>
          <p:nvPr>
            <p:ph idx="1"/>
          </p:nvPr>
        </p:nvSpPr>
        <p:spPr>
          <a:xfrm>
            <a:off x="2071688" y="1600200"/>
            <a:ext cx="6615112" cy="4525963"/>
          </a:xfrm>
        </p:spPr>
        <p:txBody>
          <a:bodyPr/>
          <a:lstStyle/>
          <a:p>
            <a:r>
              <a:rPr lang="fr-CA" sz="2800" dirty="0" smtClean="0">
                <a:solidFill>
                  <a:schemeClr val="accent6">
                    <a:lumMod val="75000"/>
                  </a:schemeClr>
                </a:solidFill>
              </a:rPr>
              <a:t>Vicente Fernandez </a:t>
            </a:r>
            <a:r>
              <a:rPr lang="fr-CA" sz="2800" dirty="0" err="1" smtClean="0">
                <a:solidFill>
                  <a:schemeClr val="accent6">
                    <a:lumMod val="75000"/>
                  </a:schemeClr>
                </a:solidFill>
              </a:rPr>
              <a:t>is</a:t>
            </a:r>
            <a:r>
              <a:rPr lang="fr-CA" sz="2800" dirty="0" smtClean="0">
                <a:solidFill>
                  <a:schemeClr val="accent6">
                    <a:lumMod val="75000"/>
                  </a:schemeClr>
                </a:solidFill>
              </a:rPr>
              <a:t> an Honorable man. </a:t>
            </a:r>
            <a:r>
              <a:rPr lang="fr-CA" sz="2800" dirty="0" err="1" smtClean="0">
                <a:solidFill>
                  <a:schemeClr val="accent6">
                    <a:lumMod val="75000"/>
                  </a:schemeClr>
                </a:solidFill>
              </a:rPr>
              <a:t>Everyone</a:t>
            </a:r>
            <a:r>
              <a:rPr lang="fr-CA" sz="2800" dirty="0" smtClean="0">
                <a:solidFill>
                  <a:schemeClr val="accent6">
                    <a:lumMod val="75000"/>
                  </a:schemeClr>
                </a:solidFill>
              </a:rPr>
              <a:t> pays </a:t>
            </a:r>
            <a:r>
              <a:rPr lang="fr-CA" sz="2800" dirty="0" err="1" smtClean="0">
                <a:solidFill>
                  <a:schemeClr val="accent6">
                    <a:lumMod val="75000"/>
                  </a:schemeClr>
                </a:solidFill>
              </a:rPr>
              <a:t>him</a:t>
            </a:r>
            <a:r>
              <a:rPr lang="fr-CA" sz="2800" dirty="0" smtClean="0">
                <a:solidFill>
                  <a:schemeClr val="accent6">
                    <a:lumMod val="75000"/>
                  </a:schemeClr>
                </a:solidFill>
              </a:rPr>
              <a:t> respect. </a:t>
            </a:r>
            <a:r>
              <a:rPr lang="fr-CA" sz="2800" dirty="0" err="1" smtClean="0">
                <a:solidFill>
                  <a:schemeClr val="accent6">
                    <a:lumMod val="75000"/>
                  </a:schemeClr>
                </a:solidFill>
              </a:rPr>
              <a:t>While</a:t>
            </a:r>
            <a:r>
              <a:rPr lang="fr-CA" sz="2800" dirty="0" smtClean="0">
                <a:solidFill>
                  <a:schemeClr val="accent6">
                    <a:lumMod val="75000"/>
                  </a:schemeClr>
                </a:solidFill>
              </a:rPr>
              <a:t> </a:t>
            </a:r>
            <a:r>
              <a:rPr lang="fr-CA" sz="2800" dirty="0" err="1" smtClean="0">
                <a:solidFill>
                  <a:schemeClr val="accent6">
                    <a:lumMod val="75000"/>
                  </a:schemeClr>
                </a:solidFill>
              </a:rPr>
              <a:t>he</a:t>
            </a:r>
            <a:r>
              <a:rPr lang="fr-CA" sz="2800" dirty="0" smtClean="0">
                <a:solidFill>
                  <a:schemeClr val="accent6">
                    <a:lumMod val="75000"/>
                  </a:schemeClr>
                </a:solidFill>
              </a:rPr>
              <a:t> </a:t>
            </a:r>
            <a:r>
              <a:rPr lang="fr-CA" sz="2800" dirty="0" err="1" smtClean="0">
                <a:solidFill>
                  <a:schemeClr val="accent6">
                    <a:lumMod val="75000"/>
                  </a:schemeClr>
                </a:solidFill>
              </a:rPr>
              <a:t>was</a:t>
            </a:r>
            <a:r>
              <a:rPr lang="fr-CA" sz="2800" dirty="0" smtClean="0">
                <a:solidFill>
                  <a:schemeClr val="accent6">
                    <a:lumMod val="75000"/>
                  </a:schemeClr>
                </a:solidFill>
              </a:rPr>
              <a:t> </a:t>
            </a:r>
            <a:r>
              <a:rPr lang="fr-CA" sz="2800" dirty="0" err="1" smtClean="0">
                <a:solidFill>
                  <a:schemeClr val="accent6">
                    <a:lumMod val="75000"/>
                  </a:schemeClr>
                </a:solidFill>
              </a:rPr>
              <a:t>performing</a:t>
            </a:r>
            <a:r>
              <a:rPr lang="fr-CA" sz="2800" dirty="0" smtClean="0">
                <a:solidFill>
                  <a:schemeClr val="accent6">
                    <a:lumMod val="75000"/>
                  </a:schemeClr>
                </a:solidFill>
              </a:rPr>
              <a:t> </a:t>
            </a:r>
            <a:r>
              <a:rPr lang="fr-CA" sz="2800" dirty="0" err="1" smtClean="0">
                <a:solidFill>
                  <a:schemeClr val="accent6">
                    <a:lumMod val="75000"/>
                  </a:schemeClr>
                </a:solidFill>
              </a:rPr>
              <a:t>at</a:t>
            </a:r>
            <a:r>
              <a:rPr lang="fr-CA" sz="2800" dirty="0" smtClean="0">
                <a:solidFill>
                  <a:schemeClr val="accent6">
                    <a:lumMod val="75000"/>
                  </a:schemeClr>
                </a:solidFill>
              </a:rPr>
              <a:t> the </a:t>
            </a:r>
            <a:r>
              <a:rPr lang="fr-CA" sz="2800" dirty="0" err="1" smtClean="0">
                <a:solidFill>
                  <a:schemeClr val="accent6">
                    <a:lumMod val="75000"/>
                  </a:schemeClr>
                </a:solidFill>
              </a:rPr>
              <a:t>Grammy’s</a:t>
            </a:r>
            <a:r>
              <a:rPr lang="fr-CA" sz="2800" dirty="0" smtClean="0">
                <a:solidFill>
                  <a:schemeClr val="accent6">
                    <a:lumMod val="75000"/>
                  </a:schemeClr>
                </a:solidFill>
              </a:rPr>
              <a:t> </a:t>
            </a:r>
            <a:r>
              <a:rPr lang="fr-CA" sz="2800" dirty="0" err="1" smtClean="0">
                <a:solidFill>
                  <a:schemeClr val="accent6">
                    <a:lumMod val="75000"/>
                  </a:schemeClr>
                </a:solidFill>
              </a:rPr>
              <a:t>he</a:t>
            </a:r>
            <a:r>
              <a:rPr lang="fr-CA" sz="2800" dirty="0" smtClean="0">
                <a:solidFill>
                  <a:schemeClr val="accent6">
                    <a:lumMod val="75000"/>
                  </a:schemeClr>
                </a:solidFill>
              </a:rPr>
              <a:t> </a:t>
            </a:r>
            <a:r>
              <a:rPr lang="fr-CA" sz="2800" dirty="0" err="1" smtClean="0">
                <a:solidFill>
                  <a:schemeClr val="accent6">
                    <a:lumMod val="75000"/>
                  </a:schemeClr>
                </a:solidFill>
              </a:rPr>
              <a:t>showed</a:t>
            </a:r>
            <a:r>
              <a:rPr lang="fr-CA" sz="2800" dirty="0" smtClean="0">
                <a:solidFill>
                  <a:schemeClr val="accent6">
                    <a:lumMod val="75000"/>
                  </a:schemeClr>
                </a:solidFill>
              </a:rPr>
              <a:t> </a:t>
            </a:r>
            <a:r>
              <a:rPr lang="fr-CA" sz="2800" dirty="0" err="1" smtClean="0">
                <a:solidFill>
                  <a:schemeClr val="accent6">
                    <a:lumMod val="75000"/>
                  </a:schemeClr>
                </a:solidFill>
              </a:rPr>
              <a:t>everyone</a:t>
            </a:r>
            <a:r>
              <a:rPr lang="fr-CA" sz="2800" dirty="0" smtClean="0">
                <a:solidFill>
                  <a:schemeClr val="accent6">
                    <a:lumMod val="75000"/>
                  </a:schemeClr>
                </a:solidFill>
              </a:rPr>
              <a:t> </a:t>
            </a:r>
            <a:r>
              <a:rPr lang="fr-CA" sz="2800" dirty="0" err="1" smtClean="0">
                <a:solidFill>
                  <a:schemeClr val="accent6">
                    <a:lumMod val="75000"/>
                  </a:schemeClr>
                </a:solidFill>
              </a:rPr>
              <a:t>he</a:t>
            </a:r>
            <a:r>
              <a:rPr lang="fr-CA" sz="2800" dirty="0" smtClean="0">
                <a:solidFill>
                  <a:schemeClr val="accent6">
                    <a:lumMod val="75000"/>
                  </a:schemeClr>
                </a:solidFill>
              </a:rPr>
              <a:t> </a:t>
            </a:r>
            <a:r>
              <a:rPr lang="fr-CA" sz="2800" dirty="0" err="1" smtClean="0">
                <a:solidFill>
                  <a:schemeClr val="accent6">
                    <a:lumMod val="75000"/>
                  </a:schemeClr>
                </a:solidFill>
              </a:rPr>
              <a:t>can</a:t>
            </a:r>
            <a:r>
              <a:rPr lang="fr-CA" sz="2800" dirty="0" smtClean="0">
                <a:solidFill>
                  <a:schemeClr val="accent6">
                    <a:lumMod val="75000"/>
                  </a:schemeClr>
                </a:solidFill>
              </a:rPr>
              <a:t> </a:t>
            </a:r>
            <a:r>
              <a:rPr lang="fr-CA" sz="2800" dirty="0" err="1" smtClean="0">
                <a:solidFill>
                  <a:schemeClr val="accent6">
                    <a:lumMod val="75000"/>
                  </a:schemeClr>
                </a:solidFill>
              </a:rPr>
              <a:t>still</a:t>
            </a:r>
            <a:r>
              <a:rPr lang="fr-CA" sz="2800" dirty="0" smtClean="0">
                <a:solidFill>
                  <a:schemeClr val="accent6">
                    <a:lumMod val="75000"/>
                  </a:schemeClr>
                </a:solidFill>
              </a:rPr>
              <a:t> </a:t>
            </a:r>
            <a:r>
              <a:rPr lang="fr-CA" sz="2800" dirty="0" err="1" smtClean="0">
                <a:solidFill>
                  <a:schemeClr val="accent6">
                    <a:lumMod val="75000"/>
                  </a:schemeClr>
                </a:solidFill>
              </a:rPr>
              <a:t>sing</a:t>
            </a:r>
            <a:r>
              <a:rPr lang="fr-CA" sz="2800" dirty="0" smtClean="0">
                <a:solidFill>
                  <a:schemeClr val="accent6">
                    <a:lumMod val="75000"/>
                  </a:schemeClr>
                </a:solidFill>
              </a:rPr>
              <a:t> </a:t>
            </a:r>
            <a:r>
              <a:rPr lang="fr-CA" sz="2800" dirty="0" err="1" smtClean="0">
                <a:solidFill>
                  <a:schemeClr val="accent6">
                    <a:lumMod val="75000"/>
                  </a:schemeClr>
                </a:solidFill>
              </a:rPr>
              <a:t>even</a:t>
            </a:r>
            <a:r>
              <a:rPr lang="fr-CA" sz="2800" dirty="0" smtClean="0">
                <a:solidFill>
                  <a:schemeClr val="accent6">
                    <a:lumMod val="75000"/>
                  </a:schemeClr>
                </a:solidFill>
              </a:rPr>
              <a:t> </a:t>
            </a:r>
            <a:r>
              <a:rPr lang="fr-CA" sz="2800" dirty="0" err="1" smtClean="0">
                <a:solidFill>
                  <a:schemeClr val="accent6">
                    <a:lumMod val="75000"/>
                  </a:schemeClr>
                </a:solidFill>
              </a:rPr>
              <a:t>though</a:t>
            </a:r>
            <a:r>
              <a:rPr lang="fr-CA" sz="2800" dirty="0" smtClean="0">
                <a:solidFill>
                  <a:schemeClr val="accent6">
                    <a:lumMod val="75000"/>
                  </a:schemeClr>
                </a:solidFill>
              </a:rPr>
              <a:t>  the </a:t>
            </a:r>
            <a:r>
              <a:rPr lang="fr-CA" sz="2800" dirty="0" err="1" smtClean="0">
                <a:solidFill>
                  <a:schemeClr val="accent6">
                    <a:lumMod val="75000"/>
                  </a:schemeClr>
                </a:solidFill>
              </a:rPr>
              <a:t>years</a:t>
            </a:r>
            <a:r>
              <a:rPr lang="fr-CA" sz="2800" dirty="0" smtClean="0">
                <a:solidFill>
                  <a:schemeClr val="accent6">
                    <a:lumMod val="75000"/>
                  </a:schemeClr>
                </a:solidFill>
              </a:rPr>
              <a:t> have </a:t>
            </a:r>
            <a:r>
              <a:rPr lang="fr-CA" sz="2800" dirty="0" err="1" smtClean="0">
                <a:solidFill>
                  <a:schemeClr val="accent6">
                    <a:lumMod val="75000"/>
                  </a:schemeClr>
                </a:solidFill>
              </a:rPr>
              <a:t>passed</a:t>
            </a:r>
            <a:r>
              <a:rPr lang="fr-CA" sz="2800" dirty="0" smtClean="0">
                <a:solidFill>
                  <a:schemeClr val="accent6">
                    <a:lumMod val="75000"/>
                  </a:schemeClr>
                </a:solidFill>
              </a:rPr>
              <a:t>. </a:t>
            </a:r>
            <a:r>
              <a:rPr lang="fr-CA" sz="2800" dirty="0" err="1" smtClean="0">
                <a:solidFill>
                  <a:schemeClr val="accent6">
                    <a:lumMod val="75000"/>
                  </a:schemeClr>
                </a:solidFill>
              </a:rPr>
              <a:t>Everyone</a:t>
            </a:r>
            <a:r>
              <a:rPr lang="fr-CA" sz="2800" dirty="0" smtClean="0">
                <a:solidFill>
                  <a:schemeClr val="accent6">
                    <a:lumMod val="75000"/>
                  </a:schemeClr>
                </a:solidFill>
              </a:rPr>
              <a:t> </a:t>
            </a:r>
            <a:r>
              <a:rPr lang="fr-CA" sz="2800" dirty="0" err="1" smtClean="0">
                <a:solidFill>
                  <a:schemeClr val="accent6">
                    <a:lumMod val="75000"/>
                  </a:schemeClr>
                </a:solidFill>
              </a:rPr>
              <a:t>stood</a:t>
            </a:r>
            <a:r>
              <a:rPr lang="fr-CA" sz="2800" dirty="0" smtClean="0">
                <a:solidFill>
                  <a:schemeClr val="accent6">
                    <a:lumMod val="75000"/>
                  </a:schemeClr>
                </a:solidFill>
              </a:rPr>
              <a:t> up to clap for </a:t>
            </a:r>
            <a:r>
              <a:rPr lang="fr-CA" sz="2800" dirty="0" err="1" smtClean="0">
                <a:solidFill>
                  <a:schemeClr val="accent6">
                    <a:lumMod val="75000"/>
                  </a:schemeClr>
                </a:solidFill>
              </a:rPr>
              <a:t>him</a:t>
            </a:r>
            <a:r>
              <a:rPr lang="fr-CA" sz="2800" dirty="0" smtClean="0">
                <a:solidFill>
                  <a:schemeClr val="accent6">
                    <a:lumMod val="75000"/>
                  </a:schemeClr>
                </a:solidFill>
              </a:rPr>
              <a:t> </a:t>
            </a:r>
            <a:r>
              <a:rPr lang="fr-CA" sz="2800" dirty="0" err="1" smtClean="0">
                <a:solidFill>
                  <a:schemeClr val="accent6">
                    <a:lumMod val="75000"/>
                  </a:schemeClr>
                </a:solidFill>
              </a:rPr>
              <a:t>when</a:t>
            </a:r>
            <a:r>
              <a:rPr lang="fr-CA" sz="2800" dirty="0" smtClean="0">
                <a:solidFill>
                  <a:schemeClr val="accent6">
                    <a:lumMod val="75000"/>
                  </a:schemeClr>
                </a:solidFill>
              </a:rPr>
              <a:t> </a:t>
            </a:r>
            <a:r>
              <a:rPr lang="fr-CA" sz="2800" dirty="0" err="1" smtClean="0">
                <a:solidFill>
                  <a:schemeClr val="accent6">
                    <a:lumMod val="75000"/>
                  </a:schemeClr>
                </a:solidFill>
              </a:rPr>
              <a:t>he</a:t>
            </a:r>
            <a:r>
              <a:rPr lang="fr-CA" sz="2800" dirty="0" smtClean="0">
                <a:solidFill>
                  <a:schemeClr val="accent6">
                    <a:lumMod val="75000"/>
                  </a:schemeClr>
                </a:solidFill>
              </a:rPr>
              <a:t> </a:t>
            </a:r>
            <a:r>
              <a:rPr lang="fr-CA" sz="2800" dirty="0" err="1" smtClean="0">
                <a:solidFill>
                  <a:schemeClr val="accent6">
                    <a:lumMod val="75000"/>
                  </a:schemeClr>
                </a:solidFill>
              </a:rPr>
              <a:t>was</a:t>
            </a:r>
            <a:r>
              <a:rPr lang="fr-CA" sz="2800" dirty="0" smtClean="0">
                <a:solidFill>
                  <a:schemeClr val="accent6">
                    <a:lumMod val="75000"/>
                  </a:schemeClr>
                </a:solidFill>
              </a:rPr>
              <a:t> </a:t>
            </a:r>
            <a:r>
              <a:rPr lang="fr-CA" sz="2800" dirty="0" err="1" smtClean="0">
                <a:solidFill>
                  <a:schemeClr val="accent6">
                    <a:lumMod val="75000"/>
                  </a:schemeClr>
                </a:solidFill>
              </a:rPr>
              <a:t>finished</a:t>
            </a:r>
            <a:r>
              <a:rPr lang="fr-CA" sz="2800" dirty="0" smtClean="0">
                <a:solidFill>
                  <a:schemeClr val="accent6">
                    <a:lumMod val="75000"/>
                  </a:schemeClr>
                </a:solidFill>
              </a:rPr>
              <a:t>. He </a:t>
            </a:r>
            <a:r>
              <a:rPr lang="fr-CA" sz="2800" dirty="0" err="1" smtClean="0">
                <a:solidFill>
                  <a:schemeClr val="accent6">
                    <a:lumMod val="75000"/>
                  </a:schemeClr>
                </a:solidFill>
              </a:rPr>
              <a:t>is</a:t>
            </a:r>
            <a:r>
              <a:rPr lang="fr-CA" sz="2800" dirty="0" smtClean="0">
                <a:solidFill>
                  <a:schemeClr val="accent6">
                    <a:lumMod val="75000"/>
                  </a:schemeClr>
                </a:solidFill>
              </a:rPr>
              <a:t> and </a:t>
            </a:r>
            <a:r>
              <a:rPr lang="fr-CA" sz="2800" dirty="0" err="1" smtClean="0">
                <a:solidFill>
                  <a:schemeClr val="accent6">
                    <a:lumMod val="75000"/>
                  </a:schemeClr>
                </a:solidFill>
              </a:rPr>
              <a:t>will</a:t>
            </a:r>
            <a:r>
              <a:rPr lang="fr-CA" sz="2800" dirty="0" smtClean="0">
                <a:solidFill>
                  <a:schemeClr val="accent6">
                    <a:lumMod val="75000"/>
                  </a:schemeClr>
                </a:solidFill>
              </a:rPr>
              <a:t> </a:t>
            </a:r>
            <a:r>
              <a:rPr lang="fr-CA" sz="2800" dirty="0" err="1" smtClean="0">
                <a:solidFill>
                  <a:schemeClr val="accent6">
                    <a:lumMod val="75000"/>
                  </a:schemeClr>
                </a:solidFill>
              </a:rPr>
              <a:t>always</a:t>
            </a:r>
            <a:r>
              <a:rPr lang="fr-CA" sz="2800" dirty="0" smtClean="0">
                <a:solidFill>
                  <a:schemeClr val="accent6">
                    <a:lumMod val="75000"/>
                  </a:schemeClr>
                </a:solidFill>
              </a:rPr>
              <a:t> </a:t>
            </a:r>
            <a:r>
              <a:rPr lang="fr-CA" sz="2800" dirty="0" err="1" smtClean="0">
                <a:solidFill>
                  <a:schemeClr val="accent6">
                    <a:lumMod val="75000"/>
                  </a:schemeClr>
                </a:solidFill>
              </a:rPr>
              <a:t>be</a:t>
            </a:r>
            <a:r>
              <a:rPr lang="fr-CA" sz="2800" dirty="0" smtClean="0">
                <a:solidFill>
                  <a:schemeClr val="accent6">
                    <a:lumMod val="75000"/>
                  </a:schemeClr>
                </a:solidFill>
              </a:rPr>
              <a:t> one of the </a:t>
            </a:r>
            <a:r>
              <a:rPr lang="fr-CA" sz="2800" dirty="0" err="1" smtClean="0">
                <a:solidFill>
                  <a:schemeClr val="accent6">
                    <a:lumMod val="75000"/>
                  </a:schemeClr>
                </a:solidFill>
              </a:rPr>
              <a:t>greatest</a:t>
            </a:r>
            <a:r>
              <a:rPr lang="fr-CA" sz="2800" dirty="0" smtClean="0">
                <a:solidFill>
                  <a:schemeClr val="accent6">
                    <a:lumMod val="75000"/>
                  </a:schemeClr>
                </a:solidFill>
              </a:rPr>
              <a:t> latin </a:t>
            </a:r>
            <a:r>
              <a:rPr lang="fr-CA" sz="2800" dirty="0" err="1" smtClean="0">
                <a:solidFill>
                  <a:schemeClr val="accent6">
                    <a:lumMod val="75000"/>
                  </a:schemeClr>
                </a:solidFill>
              </a:rPr>
              <a:t>singers</a:t>
            </a:r>
            <a:r>
              <a:rPr lang="fr-CA" sz="2800" dirty="0" smtClean="0">
                <a:solidFill>
                  <a:schemeClr val="accent6">
                    <a:lumMod val="75000"/>
                  </a:schemeClr>
                </a:solidFill>
              </a:rPr>
              <a:t>. </a:t>
            </a:r>
            <a:r>
              <a:rPr lang="fr-CA" sz="2800" dirty="0" smtClean="0"/>
              <a:t>									</a:t>
            </a:r>
          </a:p>
        </p:txBody>
      </p:sp>
      <p:sp>
        <p:nvSpPr>
          <p:cNvPr id="3" name="Rectangle 2"/>
          <p:cNvSpPr/>
          <p:nvPr/>
        </p:nvSpPr>
        <p:spPr>
          <a:xfrm>
            <a:off x="2016715" y="0"/>
            <a:ext cx="1485403" cy="1569660"/>
          </a:xfrm>
          <a:prstGeom prst="rect">
            <a:avLst/>
          </a:prstGeom>
          <a:noFill/>
        </p:spPr>
        <p:txBody>
          <a:bodyPr wrap="square" lIns="91440" tIns="45720" rIns="91440" bIns="45720">
            <a:spAutoFit/>
          </a:bodyPr>
          <a:lstStyle/>
          <a:p>
            <a:pPr algn="ctr"/>
            <a:r>
              <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Rectangle 1"/>
          <p:cNvSpPr/>
          <p:nvPr/>
        </p:nvSpPr>
        <p:spPr>
          <a:xfrm>
            <a:off x="2759416" y="5934671"/>
            <a:ext cx="4572000" cy="830997"/>
          </a:xfrm>
          <a:prstGeom prst="rect">
            <a:avLst/>
          </a:prstGeom>
        </p:spPr>
        <p:txBody>
          <a:bodyPr>
            <a:spAutoFit/>
          </a:bodyPr>
          <a:lstStyle/>
          <a:p>
            <a:r>
              <a:rPr lang="en-US" sz="1200" i="1" dirty="0">
                <a:solidFill>
                  <a:srgbClr val="333333"/>
                </a:solidFill>
                <a:latin typeface="times"/>
              </a:rPr>
              <a:t>Vicente Fernandez singing with mariachi Picture Of Vicente </a:t>
            </a:r>
            <a:r>
              <a:rPr lang="en-US" sz="1200" i="1" dirty="0" err="1">
                <a:solidFill>
                  <a:srgbClr val="333333"/>
                </a:solidFill>
                <a:latin typeface="times"/>
              </a:rPr>
              <a:t>Fernande</a:t>
            </a:r>
            <a:r>
              <a:rPr lang="en-US" sz="1200" dirty="0">
                <a:solidFill>
                  <a:srgbClr val="333333"/>
                </a:solidFill>
                <a:latin typeface="times"/>
              </a:rPr>
              <a:t>. </a:t>
            </a:r>
            <a:r>
              <a:rPr lang="en-US" sz="1200" i="1" dirty="0">
                <a:solidFill>
                  <a:srgbClr val="333333"/>
                </a:solidFill>
                <a:latin typeface="times"/>
              </a:rPr>
              <a:t>Brown Planet (</a:t>
            </a:r>
            <a:r>
              <a:rPr lang="en-US" sz="1200" i="1" dirty="0" err="1">
                <a:solidFill>
                  <a:srgbClr val="333333"/>
                </a:solidFill>
                <a:latin typeface="times"/>
              </a:rPr>
              <a:t>Musica</a:t>
            </a:r>
            <a:r>
              <a:rPr lang="en-US" sz="1200" i="1" dirty="0">
                <a:solidFill>
                  <a:srgbClr val="333333"/>
                </a:solidFill>
                <a:latin typeface="times"/>
              </a:rPr>
              <a:t> Latina </a:t>
            </a:r>
            <a:r>
              <a:rPr lang="en-US" sz="1200" i="1" dirty="0" err="1">
                <a:solidFill>
                  <a:srgbClr val="333333"/>
                </a:solidFill>
                <a:latin typeface="times"/>
              </a:rPr>
              <a:t>Fansite</a:t>
            </a:r>
            <a:r>
              <a:rPr lang="en-US" sz="1200" i="1" dirty="0">
                <a:solidFill>
                  <a:srgbClr val="333333"/>
                </a:solidFill>
                <a:latin typeface="times"/>
              </a:rPr>
              <a:t>)</a:t>
            </a:r>
            <a:r>
              <a:rPr lang="en-US" sz="1200" dirty="0">
                <a:solidFill>
                  <a:srgbClr val="333333"/>
                </a:solidFill>
                <a:latin typeface="times"/>
              </a:rPr>
              <a:t>. Web. 21 Apr. 2011. &lt;http://www.brownplanet.com/vicente-fernandez/vicente-fernandez-singing-with-mariachi-picture/&gt;</a:t>
            </a:r>
            <a:endParaRPr lang="en-US" sz="1200" dirty="0"/>
          </a:p>
        </p:txBody>
      </p:sp>
    </p:spTree>
    <p:extLst>
      <p:ext uri="{BB962C8B-B14F-4D97-AF65-F5344CB8AC3E}">
        <p14:creationId xmlns:p14="http://schemas.microsoft.com/office/powerpoint/2010/main" val="3616822694"/>
      </p:ext>
    </p:extLst>
  </p:cSld>
  <p:clrMapOvr>
    <a:masterClrMapping/>
  </p:clrMapOvr>
  <p:timing>
    <p:tnLst>
      <p:par>
        <p:cTn id="1" dur="indefinite" restart="never" nodeType="tmRoot"/>
      </p:par>
    </p:tnLst>
  </p:timing>
</p:sld>
</file>

<file path=ppt/theme/theme1.xml><?xml version="1.0" encoding="utf-8"?>
<a:theme xmlns:a="http://schemas.openxmlformats.org/drawingml/2006/main" name="TS01038149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FA77D90-DCB5-414A-AACF-37248EE1E50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TS010381494</Template>
  <TotalTime>697</TotalTime>
  <Words>1931</Words>
  <Application>Microsoft Office PowerPoint</Application>
  <PresentationFormat>On-screen Show (4:3)</PresentationFormat>
  <Paragraphs>106</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TS010381494</vt:lpstr>
      <vt:lpstr>Vicente Fernandez</vt:lpstr>
      <vt:lpstr>cting</vt:lpstr>
      <vt:lpstr>aile (Dance)</vt:lpstr>
      <vt:lpstr>harro</vt:lpstr>
      <vt:lpstr>ad</vt:lpstr>
      <vt:lpstr>L Hombre Que Mas Te Amo Album (The Man Who Most Loved You Album)</vt:lpstr>
      <vt:lpstr>ans (He loves his fans)</vt:lpstr>
      <vt:lpstr>Reat Inspiration was  Pedro Infante</vt:lpstr>
      <vt:lpstr>onorable</vt:lpstr>
      <vt:lpstr>nspiration</vt:lpstr>
      <vt:lpstr>oyful</vt:lpstr>
      <vt:lpstr>nown as ‘El Idolo de Mexico’</vt:lpstr>
      <vt:lpstr>yrics</vt:lpstr>
      <vt:lpstr>exican</vt:lpstr>
      <vt:lpstr>ever Gave Up His Dream</vt:lpstr>
      <vt:lpstr>riginal</vt:lpstr>
      <vt:lpstr>erformances</vt:lpstr>
      <vt:lpstr>uinceaneras</vt:lpstr>
      <vt:lpstr>ercordings</vt:lpstr>
      <vt:lpstr>urviver of Cancer</vt:lpstr>
      <vt:lpstr>apatio (a Mexican restaurant)</vt:lpstr>
      <vt:lpstr>nlikely to Be Mad</vt:lpstr>
      <vt:lpstr>ery Emotional</vt:lpstr>
      <vt:lpstr>Onderful Voice</vt:lpstr>
      <vt:lpstr>-perienced</vt:lpstr>
      <vt:lpstr>Works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Vicente Fernandez</dc:title>
  <dc:creator>TaniaC1540937</dc:creator>
  <cp:lastModifiedBy>acs</cp:lastModifiedBy>
  <cp:revision>50</cp:revision>
  <dcterms:created xsi:type="dcterms:W3CDTF">2011-04-11T13:14:16Z</dcterms:created>
  <dcterms:modified xsi:type="dcterms:W3CDTF">2011-12-21T19:29:20Z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TC103814949990</vt:lpwstr>
  </property>
</Properties>
</file>